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</p:sldMasterIdLst>
  <p:notesMasterIdLst>
    <p:notesMasterId r:id="rId25"/>
  </p:notesMasterIdLst>
  <p:handoutMasterIdLst>
    <p:handoutMasterId r:id="rId26"/>
  </p:handoutMasterIdLst>
  <p:sldIdLst>
    <p:sldId id="390" r:id="rId5"/>
    <p:sldId id="383" r:id="rId6"/>
    <p:sldId id="389" r:id="rId7"/>
    <p:sldId id="392" r:id="rId8"/>
    <p:sldId id="339" r:id="rId9"/>
    <p:sldId id="338" r:id="rId10"/>
    <p:sldId id="370" r:id="rId11"/>
    <p:sldId id="398" r:id="rId12"/>
    <p:sldId id="407" r:id="rId13"/>
    <p:sldId id="403" r:id="rId14"/>
    <p:sldId id="404" r:id="rId15"/>
    <p:sldId id="405" r:id="rId16"/>
    <p:sldId id="347" r:id="rId17"/>
    <p:sldId id="406" r:id="rId18"/>
    <p:sldId id="334" r:id="rId19"/>
    <p:sldId id="400" r:id="rId20"/>
    <p:sldId id="348" r:id="rId21"/>
    <p:sldId id="343" r:id="rId22"/>
    <p:sldId id="344" r:id="rId23"/>
    <p:sldId id="34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9CD20AB-3F10-421A-9A2F-9CE93A32AB86}">
          <p14:sldIdLst>
            <p14:sldId id="390"/>
            <p14:sldId id="383"/>
          </p14:sldIdLst>
        </p14:section>
        <p14:section name="Dataset" id="{91A469D2-1EA7-4F16-9A19-B06842EA3AA9}">
          <p14:sldIdLst>
            <p14:sldId id="389"/>
            <p14:sldId id="392"/>
            <p14:sldId id="339"/>
            <p14:sldId id="338"/>
          </p14:sldIdLst>
        </p14:section>
        <p14:section name="Exploration" id="{D6A0C2FB-C1EF-4722-AEAC-5C5FF3FD129E}">
          <p14:sldIdLst>
            <p14:sldId id="370"/>
            <p14:sldId id="398"/>
            <p14:sldId id="407"/>
          </p14:sldIdLst>
        </p14:section>
        <p14:section name="Elo" id="{A6630FCD-E68F-44F9-A306-C636AF7FFEA6}">
          <p14:sldIdLst>
            <p14:sldId id="403"/>
            <p14:sldId id="404"/>
            <p14:sldId id="405"/>
            <p14:sldId id="347"/>
            <p14:sldId id="406"/>
            <p14:sldId id="334"/>
          </p14:sldIdLst>
        </p14:section>
        <p14:section name="Additional Resources" id="{2EEE0069-8821-4A01-8427-A3C4EC33A4E7}">
          <p14:sldIdLst>
            <p14:sldId id="400"/>
            <p14:sldId id="348"/>
            <p14:sldId id="343"/>
            <p14:sldId id="344"/>
            <p14:sldId id="3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753AE7-5423-4705-8692-BD34E8278190}" v="86" dt="2025-06-11T23:20:13.529"/>
  </p1510:revLst>
</p1510:revInfo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4977" autoAdjust="0"/>
  </p:normalViewPr>
  <p:slideViewPr>
    <p:cSldViewPr snapToGrid="0">
      <p:cViewPr>
        <p:scale>
          <a:sx n="62" d="100"/>
          <a:sy n="62" d="100"/>
        </p:scale>
        <p:origin x="792" y="368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-416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nn Debray" userId="1ebe68dc-eb7a-4e48-a4a6-5c66058e557c" providerId="ADAL" clId="{62753AE7-5423-4705-8692-BD34E8278190}"/>
    <pc:docChg chg="undo redo custSel addSld delSld modSld sldOrd delSection modSection">
      <pc:chgData name="Yann Debray" userId="1ebe68dc-eb7a-4e48-a4a6-5c66058e557c" providerId="ADAL" clId="{62753AE7-5423-4705-8692-BD34E8278190}" dt="2025-06-11T23:20:21.342" v="642" actId="478"/>
      <pc:docMkLst>
        <pc:docMk/>
      </pc:docMkLst>
      <pc:sldChg chg="modSp add del mod">
        <pc:chgData name="Yann Debray" userId="1ebe68dc-eb7a-4e48-a4a6-5c66058e557c" providerId="ADAL" clId="{62753AE7-5423-4705-8692-BD34E8278190}" dt="2025-06-11T22:07:46.361" v="545"/>
        <pc:sldMkLst>
          <pc:docMk/>
          <pc:sldMk cId="868789390" sldId="334"/>
        </pc:sldMkLst>
        <pc:spChg chg="mod">
          <ac:chgData name="Yann Debray" userId="1ebe68dc-eb7a-4e48-a4a6-5c66058e557c" providerId="ADAL" clId="{62753AE7-5423-4705-8692-BD34E8278190}" dt="2025-06-11T22:07:46.361" v="545"/>
          <ac:spMkLst>
            <pc:docMk/>
            <pc:sldMk cId="868789390" sldId="334"/>
            <ac:spMk id="4" creationId="{F4DC2BF9-2A5E-BB02-58C8-2A65CF2DD6FD}"/>
          </ac:spMkLst>
        </pc:spChg>
      </pc:sldChg>
      <pc:sldChg chg="addSp delSp modSp mod">
        <pc:chgData name="Yann Debray" userId="1ebe68dc-eb7a-4e48-a4a6-5c66058e557c" providerId="ADAL" clId="{62753AE7-5423-4705-8692-BD34E8278190}" dt="2025-06-10T19:44:20.773" v="163" actId="478"/>
        <pc:sldMkLst>
          <pc:docMk/>
          <pc:sldMk cId="2099446868" sldId="338"/>
        </pc:sldMkLst>
        <pc:spChg chg="del">
          <ac:chgData name="Yann Debray" userId="1ebe68dc-eb7a-4e48-a4a6-5c66058e557c" providerId="ADAL" clId="{62753AE7-5423-4705-8692-BD34E8278190}" dt="2025-06-10T19:44:18.844" v="162" actId="478"/>
          <ac:spMkLst>
            <pc:docMk/>
            <pc:sldMk cId="2099446868" sldId="338"/>
            <ac:spMk id="3" creationId="{6CEE1E06-BB29-D562-D7D6-40EE8C19FBD2}"/>
          </ac:spMkLst>
        </pc:spChg>
        <pc:spChg chg="del">
          <ac:chgData name="Yann Debray" userId="1ebe68dc-eb7a-4e48-a4a6-5c66058e557c" providerId="ADAL" clId="{62753AE7-5423-4705-8692-BD34E8278190}" dt="2025-06-10T19:44:20.773" v="163" actId="478"/>
          <ac:spMkLst>
            <pc:docMk/>
            <pc:sldMk cId="2099446868" sldId="338"/>
            <ac:spMk id="5" creationId="{7BD4CD37-35FF-8A9E-3FB2-5BCFD3A31212}"/>
          </ac:spMkLst>
        </pc:spChg>
        <pc:spChg chg="add del mod">
          <ac:chgData name="Yann Debray" userId="1ebe68dc-eb7a-4e48-a4a6-5c66058e557c" providerId="ADAL" clId="{62753AE7-5423-4705-8692-BD34E8278190}" dt="2025-06-10T19:44:15.561" v="161" actId="22"/>
          <ac:spMkLst>
            <pc:docMk/>
            <pc:sldMk cId="2099446868" sldId="338"/>
            <ac:spMk id="6" creationId="{3793D50D-4B90-A21E-94D6-9D5BCADD988E}"/>
          </ac:spMkLst>
        </pc:spChg>
        <pc:picChg chg="add mod ord">
          <ac:chgData name="Yann Debray" userId="1ebe68dc-eb7a-4e48-a4a6-5c66058e557c" providerId="ADAL" clId="{62753AE7-5423-4705-8692-BD34E8278190}" dt="2025-06-10T19:44:15.561" v="161" actId="22"/>
          <ac:picMkLst>
            <pc:docMk/>
            <pc:sldMk cId="2099446868" sldId="338"/>
            <ac:picMk id="8" creationId="{9D3269AD-F65C-160B-15B3-68086A0760D3}"/>
          </ac:picMkLst>
        </pc:picChg>
        <pc:picChg chg="del">
          <ac:chgData name="Yann Debray" userId="1ebe68dc-eb7a-4e48-a4a6-5c66058e557c" providerId="ADAL" clId="{62753AE7-5423-4705-8692-BD34E8278190}" dt="2025-06-10T19:44:14.406" v="160" actId="478"/>
          <ac:picMkLst>
            <pc:docMk/>
            <pc:sldMk cId="2099446868" sldId="338"/>
            <ac:picMk id="11" creationId="{B9E98093-E48E-AFD4-CF52-5B9D2ACFFBFB}"/>
          </ac:picMkLst>
        </pc:picChg>
      </pc:sldChg>
      <pc:sldChg chg="addSp delSp mod">
        <pc:chgData name="Yann Debray" userId="1ebe68dc-eb7a-4e48-a4a6-5c66058e557c" providerId="ADAL" clId="{62753AE7-5423-4705-8692-BD34E8278190}" dt="2025-06-10T16:14:14.841" v="139" actId="22"/>
        <pc:sldMkLst>
          <pc:docMk/>
          <pc:sldMk cId="2773506604" sldId="339"/>
        </pc:sldMkLst>
        <pc:picChg chg="del">
          <ac:chgData name="Yann Debray" userId="1ebe68dc-eb7a-4e48-a4a6-5c66058e557c" providerId="ADAL" clId="{62753AE7-5423-4705-8692-BD34E8278190}" dt="2025-06-10T16:14:13.796" v="138" actId="478"/>
          <ac:picMkLst>
            <pc:docMk/>
            <pc:sldMk cId="2773506604" sldId="339"/>
            <ac:picMk id="3" creationId="{2B7340D3-C2F8-5252-1D7D-DDAA9BF2A654}"/>
          </ac:picMkLst>
        </pc:picChg>
        <pc:picChg chg="add">
          <ac:chgData name="Yann Debray" userId="1ebe68dc-eb7a-4e48-a4a6-5c66058e557c" providerId="ADAL" clId="{62753AE7-5423-4705-8692-BD34E8278190}" dt="2025-06-10T16:14:14.841" v="139" actId="22"/>
          <ac:picMkLst>
            <pc:docMk/>
            <pc:sldMk cId="2773506604" sldId="339"/>
            <ac:picMk id="4" creationId="{033447FC-BE18-93A7-33F7-B1153914B8D2}"/>
          </ac:picMkLst>
        </pc:picChg>
      </pc:sldChg>
      <pc:sldChg chg="del">
        <pc:chgData name="Yann Debray" userId="1ebe68dc-eb7a-4e48-a4a6-5c66058e557c" providerId="ADAL" clId="{62753AE7-5423-4705-8692-BD34E8278190}" dt="2025-06-10T19:42:02.057" v="159" actId="47"/>
        <pc:sldMkLst>
          <pc:docMk/>
          <pc:sldMk cId="934842891" sldId="341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2464164750" sldId="342"/>
        </pc:sldMkLst>
      </pc:sldChg>
      <pc:sldChg chg="modSp del mod modNotesTx">
        <pc:chgData name="Yann Debray" userId="1ebe68dc-eb7a-4e48-a4a6-5c66058e557c" providerId="ADAL" clId="{62753AE7-5423-4705-8692-BD34E8278190}" dt="2025-06-11T22:27:30.382" v="619" actId="2696"/>
        <pc:sldMkLst>
          <pc:docMk/>
          <pc:sldMk cId="2210681128" sldId="343"/>
        </pc:sldMkLst>
        <pc:spChg chg="mod">
          <ac:chgData name="Yann Debray" userId="1ebe68dc-eb7a-4e48-a4a6-5c66058e557c" providerId="ADAL" clId="{62753AE7-5423-4705-8692-BD34E8278190}" dt="2025-06-10T20:02:10.686" v="291" actId="20577"/>
          <ac:spMkLst>
            <pc:docMk/>
            <pc:sldMk cId="2210681128" sldId="343"/>
            <ac:spMk id="5" creationId="{943A7C5A-3B36-2F2E-F4B0-0E5075CC42D7}"/>
          </ac:spMkLst>
        </pc:spChg>
      </pc:sldChg>
      <pc:sldChg chg="add">
        <pc:chgData name="Yann Debray" userId="1ebe68dc-eb7a-4e48-a4a6-5c66058e557c" providerId="ADAL" clId="{62753AE7-5423-4705-8692-BD34E8278190}" dt="2025-06-11T22:27:32.506" v="620"/>
        <pc:sldMkLst>
          <pc:docMk/>
          <pc:sldMk cId="3532019116" sldId="343"/>
        </pc:sldMkLst>
      </pc:sldChg>
      <pc:sldChg chg="modSp del mod">
        <pc:chgData name="Yann Debray" userId="1ebe68dc-eb7a-4e48-a4a6-5c66058e557c" providerId="ADAL" clId="{62753AE7-5423-4705-8692-BD34E8278190}" dt="2025-06-11T22:27:30.382" v="619" actId="2696"/>
        <pc:sldMkLst>
          <pc:docMk/>
          <pc:sldMk cId="954752207" sldId="344"/>
        </pc:sldMkLst>
        <pc:spChg chg="mod">
          <ac:chgData name="Yann Debray" userId="1ebe68dc-eb7a-4e48-a4a6-5c66058e557c" providerId="ADAL" clId="{62753AE7-5423-4705-8692-BD34E8278190}" dt="2025-06-10T21:12:38.867" v="328" actId="403"/>
          <ac:spMkLst>
            <pc:docMk/>
            <pc:sldMk cId="954752207" sldId="344"/>
            <ac:spMk id="3" creationId="{C12FC1A3-6257-65FA-6D91-96DF4D253CF2}"/>
          </ac:spMkLst>
        </pc:spChg>
        <pc:spChg chg="mod">
          <ac:chgData name="Yann Debray" userId="1ebe68dc-eb7a-4e48-a4a6-5c66058e557c" providerId="ADAL" clId="{62753AE7-5423-4705-8692-BD34E8278190}" dt="2025-06-10T20:00:10.992" v="241" actId="20577"/>
          <ac:spMkLst>
            <pc:docMk/>
            <pc:sldMk cId="954752207" sldId="344"/>
            <ac:spMk id="8" creationId="{9EDE877A-B740-DBC9-920A-87F0F5B530C0}"/>
          </ac:spMkLst>
        </pc:spChg>
      </pc:sldChg>
      <pc:sldChg chg="add">
        <pc:chgData name="Yann Debray" userId="1ebe68dc-eb7a-4e48-a4a6-5c66058e557c" providerId="ADAL" clId="{62753AE7-5423-4705-8692-BD34E8278190}" dt="2025-06-11T22:27:32.506" v="620"/>
        <pc:sldMkLst>
          <pc:docMk/>
          <pc:sldMk cId="1854500407" sldId="344"/>
        </pc:sldMkLst>
      </pc:sldChg>
      <pc:sldChg chg="addSp delSp modSp del mod">
        <pc:chgData name="Yann Debray" userId="1ebe68dc-eb7a-4e48-a4a6-5c66058e557c" providerId="ADAL" clId="{62753AE7-5423-4705-8692-BD34E8278190}" dt="2025-06-11T22:27:30.382" v="619" actId="2696"/>
        <pc:sldMkLst>
          <pc:docMk/>
          <pc:sldMk cId="1761284830" sldId="346"/>
        </pc:sldMkLst>
        <pc:spChg chg="mod">
          <ac:chgData name="Yann Debray" userId="1ebe68dc-eb7a-4e48-a4a6-5c66058e557c" providerId="ADAL" clId="{62753AE7-5423-4705-8692-BD34E8278190}" dt="2025-06-10T20:00:29.834" v="253" actId="20577"/>
          <ac:spMkLst>
            <pc:docMk/>
            <pc:sldMk cId="1761284830" sldId="346"/>
            <ac:spMk id="2" creationId="{3C3DBD1D-5DC2-6ED6-8F3B-B12359FCB092}"/>
          </ac:spMkLst>
        </pc:spChg>
        <pc:spChg chg="mod">
          <ac:chgData name="Yann Debray" userId="1ebe68dc-eb7a-4e48-a4a6-5c66058e557c" providerId="ADAL" clId="{62753AE7-5423-4705-8692-BD34E8278190}" dt="2025-06-10T21:12:17.892" v="326" actId="2711"/>
          <ac:spMkLst>
            <pc:docMk/>
            <pc:sldMk cId="1761284830" sldId="346"/>
            <ac:spMk id="4" creationId="{89E78910-EB75-62FB-79BA-CEFA5667139E}"/>
          </ac:spMkLst>
        </pc:spChg>
        <pc:spChg chg="mod">
          <ac:chgData name="Yann Debray" userId="1ebe68dc-eb7a-4e48-a4a6-5c66058e557c" providerId="ADAL" clId="{62753AE7-5423-4705-8692-BD34E8278190}" dt="2025-06-10T21:11:53.919" v="325" actId="1076"/>
          <ac:spMkLst>
            <pc:docMk/>
            <pc:sldMk cId="1761284830" sldId="346"/>
            <ac:spMk id="5" creationId="{DE62EDE2-661B-8DCC-9EA6-B74359563397}"/>
          </ac:spMkLst>
        </pc:spChg>
        <pc:graphicFrameChg chg="del">
          <ac:chgData name="Yann Debray" userId="1ebe68dc-eb7a-4e48-a4a6-5c66058e557c" providerId="ADAL" clId="{62753AE7-5423-4705-8692-BD34E8278190}" dt="2025-06-10T20:01:15.096" v="254" actId="478"/>
          <ac:graphicFrameMkLst>
            <pc:docMk/>
            <pc:sldMk cId="1761284830" sldId="346"/>
            <ac:graphicFrameMk id="6" creationId="{E9D71CA4-DA77-F865-6859-823327AA2B64}"/>
          </ac:graphicFrameMkLst>
        </pc:graphicFrameChg>
        <pc:picChg chg="add mod">
          <ac:chgData name="Yann Debray" userId="1ebe68dc-eb7a-4e48-a4a6-5c66058e557c" providerId="ADAL" clId="{62753AE7-5423-4705-8692-BD34E8278190}" dt="2025-06-10T21:11:53.919" v="325" actId="1076"/>
          <ac:picMkLst>
            <pc:docMk/>
            <pc:sldMk cId="1761284830" sldId="346"/>
            <ac:picMk id="7" creationId="{3ACEFC0F-FB92-A16E-FC86-DE324B259063}"/>
          </ac:picMkLst>
        </pc:picChg>
      </pc:sldChg>
      <pc:sldChg chg="add">
        <pc:chgData name="Yann Debray" userId="1ebe68dc-eb7a-4e48-a4a6-5c66058e557c" providerId="ADAL" clId="{62753AE7-5423-4705-8692-BD34E8278190}" dt="2025-06-11T22:27:32.506" v="620"/>
        <pc:sldMkLst>
          <pc:docMk/>
          <pc:sldMk cId="1809933373" sldId="346"/>
        </pc:sldMkLst>
      </pc:sldChg>
      <pc:sldChg chg="addSp delSp modSp mod ord">
        <pc:chgData name="Yann Debray" userId="1ebe68dc-eb7a-4e48-a4a6-5c66058e557c" providerId="ADAL" clId="{62753AE7-5423-4705-8692-BD34E8278190}" dt="2025-06-11T22:25:28.351" v="569"/>
        <pc:sldMkLst>
          <pc:docMk/>
          <pc:sldMk cId="3119236709" sldId="347"/>
        </pc:sldMkLst>
        <pc:spChg chg="mod">
          <ac:chgData name="Yann Debray" userId="1ebe68dc-eb7a-4e48-a4a6-5c66058e557c" providerId="ADAL" clId="{62753AE7-5423-4705-8692-BD34E8278190}" dt="2025-06-11T20:54:15.695" v="330" actId="6549"/>
          <ac:spMkLst>
            <pc:docMk/>
            <pc:sldMk cId="3119236709" sldId="347"/>
            <ac:spMk id="2" creationId="{B423A18B-A34C-D6D8-2FDB-16A57FF42645}"/>
          </ac:spMkLst>
        </pc:spChg>
        <pc:spChg chg="mod">
          <ac:chgData name="Yann Debray" userId="1ebe68dc-eb7a-4e48-a4a6-5c66058e557c" providerId="ADAL" clId="{62753AE7-5423-4705-8692-BD34E8278190}" dt="2025-06-11T20:55:10.090" v="360" actId="6549"/>
          <ac:spMkLst>
            <pc:docMk/>
            <pc:sldMk cId="3119236709" sldId="347"/>
            <ac:spMk id="3" creationId="{2003C620-58CE-3946-6CE9-19CD17FDAD8B}"/>
          </ac:spMkLst>
        </pc:spChg>
        <pc:spChg chg="del mod">
          <ac:chgData name="Yann Debray" userId="1ebe68dc-eb7a-4e48-a4a6-5c66058e557c" providerId="ADAL" clId="{62753AE7-5423-4705-8692-BD34E8278190}" dt="2025-06-11T21:07:47.884" v="426"/>
          <ac:spMkLst>
            <pc:docMk/>
            <pc:sldMk cId="3119236709" sldId="347"/>
            <ac:spMk id="4" creationId="{2E437405-A17C-75EF-DC82-9C25BF664D95}"/>
          </ac:spMkLst>
        </pc:spChg>
        <pc:picChg chg="add mod">
          <ac:chgData name="Yann Debray" userId="1ebe68dc-eb7a-4e48-a4a6-5c66058e557c" providerId="ADAL" clId="{62753AE7-5423-4705-8692-BD34E8278190}" dt="2025-06-11T22:24:59.083" v="566" actId="14100"/>
          <ac:picMkLst>
            <pc:docMk/>
            <pc:sldMk cId="3119236709" sldId="347"/>
            <ac:picMk id="5" creationId="{B36860A7-2D2B-F7D0-4CA2-35586429EA15}"/>
          </ac:picMkLst>
        </pc:picChg>
        <pc:picChg chg="add mod">
          <ac:chgData name="Yann Debray" userId="1ebe68dc-eb7a-4e48-a4a6-5c66058e557c" providerId="ADAL" clId="{62753AE7-5423-4705-8692-BD34E8278190}" dt="2025-06-11T22:25:11.824" v="567" actId="18131"/>
          <ac:picMkLst>
            <pc:docMk/>
            <pc:sldMk cId="3119236709" sldId="347"/>
            <ac:picMk id="1026" creationId="{28E137BA-6BFE-80F1-BF7D-DCF05EC3C7C5}"/>
          </ac:picMkLst>
        </pc:picChg>
      </pc:sldChg>
      <pc:sldChg chg="ord">
        <pc:chgData name="Yann Debray" userId="1ebe68dc-eb7a-4e48-a4a6-5c66058e557c" providerId="ADAL" clId="{62753AE7-5423-4705-8692-BD34E8278190}" dt="2025-06-11T22:27:07.102" v="618"/>
        <pc:sldMkLst>
          <pc:docMk/>
          <pc:sldMk cId="266070392" sldId="348"/>
        </pc:sldMkLst>
      </pc:sldChg>
      <pc:sldChg chg="del">
        <pc:chgData name="Yann Debray" userId="1ebe68dc-eb7a-4e48-a4a6-5c66058e557c" providerId="ADAL" clId="{62753AE7-5423-4705-8692-BD34E8278190}" dt="2025-06-10T16:04:09.969" v="103" actId="47"/>
        <pc:sldMkLst>
          <pc:docMk/>
          <pc:sldMk cId="1001448906" sldId="349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2702559527" sldId="351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4137537441" sldId="355"/>
        </pc:sldMkLst>
      </pc:sldChg>
      <pc:sldChg chg="del">
        <pc:chgData name="Yann Debray" userId="1ebe68dc-eb7a-4e48-a4a6-5c66058e557c" providerId="ADAL" clId="{62753AE7-5423-4705-8692-BD34E8278190}" dt="2025-06-10T19:44:29.310" v="165" actId="47"/>
        <pc:sldMkLst>
          <pc:docMk/>
          <pc:sldMk cId="403581091" sldId="368"/>
        </pc:sldMkLst>
      </pc:sldChg>
      <pc:sldChg chg="del">
        <pc:chgData name="Yann Debray" userId="1ebe68dc-eb7a-4e48-a4a6-5c66058e557c" providerId="ADAL" clId="{62753AE7-5423-4705-8692-BD34E8278190}" dt="2025-06-10T19:44:26.401" v="164" actId="47"/>
        <pc:sldMkLst>
          <pc:docMk/>
          <pc:sldMk cId="3059413139" sldId="369"/>
        </pc:sldMkLst>
      </pc:sldChg>
      <pc:sldChg chg="addSp delSp modSp mod">
        <pc:chgData name="Yann Debray" userId="1ebe68dc-eb7a-4e48-a4a6-5c66058e557c" providerId="ADAL" clId="{62753AE7-5423-4705-8692-BD34E8278190}" dt="2025-06-11T23:02:05.753" v="638" actId="22"/>
        <pc:sldMkLst>
          <pc:docMk/>
          <pc:sldMk cId="2020830863" sldId="370"/>
        </pc:sldMkLst>
        <pc:spChg chg="add del mod">
          <ac:chgData name="Yann Debray" userId="1ebe68dc-eb7a-4e48-a4a6-5c66058e557c" providerId="ADAL" clId="{62753AE7-5423-4705-8692-BD34E8278190}" dt="2025-06-11T23:02:02.114" v="634" actId="478"/>
          <ac:spMkLst>
            <pc:docMk/>
            <pc:sldMk cId="2020830863" sldId="370"/>
            <ac:spMk id="3" creationId="{D0990732-EECD-2380-3DC2-6CAACA5D5ABE}"/>
          </ac:spMkLst>
        </pc:spChg>
        <pc:spChg chg="mod">
          <ac:chgData name="Yann Debray" userId="1ebe68dc-eb7a-4e48-a4a6-5c66058e557c" providerId="ADAL" clId="{62753AE7-5423-4705-8692-BD34E8278190}" dt="2025-06-10T19:57:46.592" v="180"/>
          <ac:spMkLst>
            <pc:docMk/>
            <pc:sldMk cId="2020830863" sldId="370"/>
            <ac:spMk id="4" creationId="{E68A1299-DB65-6BAE-9C5F-9FF4B6DB995C}"/>
          </ac:spMkLst>
        </pc:spChg>
        <pc:spChg chg="add del mod">
          <ac:chgData name="Yann Debray" userId="1ebe68dc-eb7a-4e48-a4a6-5c66058e557c" providerId="ADAL" clId="{62753AE7-5423-4705-8692-BD34E8278190}" dt="2025-06-11T23:02:05.753" v="638" actId="22"/>
          <ac:spMkLst>
            <pc:docMk/>
            <pc:sldMk cId="2020830863" sldId="370"/>
            <ac:spMk id="10" creationId="{3CFB9049-3A6B-B363-9C9B-89DBA327C68F}"/>
          </ac:spMkLst>
        </pc:spChg>
        <pc:picChg chg="add del">
          <ac:chgData name="Yann Debray" userId="1ebe68dc-eb7a-4e48-a4a6-5c66058e557c" providerId="ADAL" clId="{62753AE7-5423-4705-8692-BD34E8278190}" dt="2025-06-11T23:02:04.844" v="637" actId="478"/>
          <ac:picMkLst>
            <pc:docMk/>
            <pc:sldMk cId="2020830863" sldId="370"/>
            <ac:picMk id="6" creationId="{79323BB6-9E0F-C080-7AEC-5010D002A25E}"/>
          </ac:picMkLst>
        </pc:picChg>
        <pc:picChg chg="add del">
          <ac:chgData name="Yann Debray" userId="1ebe68dc-eb7a-4e48-a4a6-5c66058e557c" providerId="ADAL" clId="{62753AE7-5423-4705-8692-BD34E8278190}" dt="2025-06-11T23:02:03.648" v="636" actId="478"/>
          <ac:picMkLst>
            <pc:docMk/>
            <pc:sldMk cId="2020830863" sldId="370"/>
            <ac:picMk id="7" creationId="{3EA53054-6201-812F-E2E5-5BD1C36C6243}"/>
          </ac:picMkLst>
        </pc:picChg>
        <pc:picChg chg="add del mod ord">
          <ac:chgData name="Yann Debray" userId="1ebe68dc-eb7a-4e48-a4a6-5c66058e557c" providerId="ADAL" clId="{62753AE7-5423-4705-8692-BD34E8278190}" dt="2025-06-11T23:02:01.850" v="633" actId="22"/>
          <ac:picMkLst>
            <pc:docMk/>
            <pc:sldMk cId="2020830863" sldId="370"/>
            <ac:picMk id="8" creationId="{A1ACD2B2-CF57-E813-9D50-C1D6191107D9}"/>
          </ac:picMkLst>
        </pc:picChg>
        <pc:picChg chg="add mod ord">
          <ac:chgData name="Yann Debray" userId="1ebe68dc-eb7a-4e48-a4a6-5c66058e557c" providerId="ADAL" clId="{62753AE7-5423-4705-8692-BD34E8278190}" dt="2025-06-11T23:02:05.753" v="638" actId="22"/>
          <ac:picMkLst>
            <pc:docMk/>
            <pc:sldMk cId="2020830863" sldId="370"/>
            <ac:picMk id="12" creationId="{FEF7FD55-8CF2-23AB-DA8F-E82C2717F9CF}"/>
          </ac:picMkLst>
        </pc:picChg>
      </pc:sldChg>
      <pc:sldChg chg="addSp delSp modSp del mod">
        <pc:chgData name="Yann Debray" userId="1ebe68dc-eb7a-4e48-a4a6-5c66058e557c" providerId="ADAL" clId="{62753AE7-5423-4705-8692-BD34E8278190}" dt="2025-06-11T23:01:12.104" v="629" actId="47"/>
        <pc:sldMkLst>
          <pc:docMk/>
          <pc:sldMk cId="297094692" sldId="371"/>
        </pc:sldMkLst>
        <pc:spChg chg="mod">
          <ac:chgData name="Yann Debray" userId="1ebe68dc-eb7a-4e48-a4a6-5c66058e557c" providerId="ADAL" clId="{62753AE7-5423-4705-8692-BD34E8278190}" dt="2025-06-10T20:49:23.570" v="308" actId="20577"/>
          <ac:spMkLst>
            <pc:docMk/>
            <pc:sldMk cId="297094692" sldId="371"/>
            <ac:spMk id="2" creationId="{B5D946DA-C92A-F82D-51F7-F9946D159DD7}"/>
          </ac:spMkLst>
        </pc:spChg>
        <pc:spChg chg="add del">
          <ac:chgData name="Yann Debray" userId="1ebe68dc-eb7a-4e48-a4a6-5c66058e557c" providerId="ADAL" clId="{62753AE7-5423-4705-8692-BD34E8278190}" dt="2025-06-10T20:49:06.646" v="299" actId="22"/>
          <ac:spMkLst>
            <pc:docMk/>
            <pc:sldMk cId="297094692" sldId="371"/>
            <ac:spMk id="6" creationId="{36AF8B71-58B6-4CC8-3700-1CA781669B49}"/>
          </ac:spMkLst>
        </pc:spChg>
        <pc:spChg chg="add del mod">
          <ac:chgData name="Yann Debray" userId="1ebe68dc-eb7a-4e48-a4a6-5c66058e557c" providerId="ADAL" clId="{62753AE7-5423-4705-8692-BD34E8278190}" dt="2025-06-11T22:59:34.247" v="623" actId="22"/>
          <ac:spMkLst>
            <pc:docMk/>
            <pc:sldMk cId="297094692" sldId="371"/>
            <ac:spMk id="8" creationId="{89716556-5EDA-A0FF-EC43-120FC51DE76B}"/>
          </ac:spMkLst>
        </pc:spChg>
        <pc:picChg chg="del">
          <ac:chgData name="Yann Debray" userId="1ebe68dc-eb7a-4e48-a4a6-5c66058e557c" providerId="ADAL" clId="{62753AE7-5423-4705-8692-BD34E8278190}" dt="2025-06-11T22:59:31.474" v="621" actId="478"/>
          <ac:picMkLst>
            <pc:docMk/>
            <pc:sldMk cId="297094692" sldId="371"/>
            <ac:picMk id="4" creationId="{390BC1F7-844B-3A8C-7479-90B54C3308A1}"/>
          </ac:picMkLst>
        </pc:picChg>
        <pc:picChg chg="del">
          <ac:chgData name="Yann Debray" userId="1ebe68dc-eb7a-4e48-a4a6-5c66058e557c" providerId="ADAL" clId="{62753AE7-5423-4705-8692-BD34E8278190}" dt="2025-06-11T22:59:33.293" v="622" actId="478"/>
          <ac:picMkLst>
            <pc:docMk/>
            <pc:sldMk cId="297094692" sldId="371"/>
            <ac:picMk id="5" creationId="{20DF0FCA-86F2-D86B-2147-91836359583C}"/>
          </ac:picMkLst>
        </pc:picChg>
        <pc:picChg chg="add mod ord">
          <ac:chgData name="Yann Debray" userId="1ebe68dc-eb7a-4e48-a4a6-5c66058e557c" providerId="ADAL" clId="{62753AE7-5423-4705-8692-BD34E8278190}" dt="2025-06-11T22:59:34.247" v="623" actId="22"/>
          <ac:picMkLst>
            <pc:docMk/>
            <pc:sldMk cId="297094692" sldId="371"/>
            <ac:picMk id="10" creationId="{6B5182C4-473C-4655-EB95-7E048982FFCB}"/>
          </ac:picMkLst>
        </pc:picChg>
      </pc:sldChg>
      <pc:sldChg chg="del">
        <pc:chgData name="Yann Debray" userId="1ebe68dc-eb7a-4e48-a4a6-5c66058e557c" providerId="ADAL" clId="{62753AE7-5423-4705-8692-BD34E8278190}" dt="2025-06-10T19:58:02.614" v="181" actId="47"/>
        <pc:sldMkLst>
          <pc:docMk/>
          <pc:sldMk cId="3912534940" sldId="372"/>
        </pc:sldMkLst>
      </pc:sldChg>
      <pc:sldChg chg="del">
        <pc:chgData name="Yann Debray" userId="1ebe68dc-eb7a-4e48-a4a6-5c66058e557c" providerId="ADAL" clId="{62753AE7-5423-4705-8692-BD34E8278190}" dt="2025-06-10T19:58:02.614" v="181" actId="47"/>
        <pc:sldMkLst>
          <pc:docMk/>
          <pc:sldMk cId="3281986067" sldId="373"/>
        </pc:sldMkLst>
      </pc:sldChg>
      <pc:sldChg chg="del">
        <pc:chgData name="Yann Debray" userId="1ebe68dc-eb7a-4e48-a4a6-5c66058e557c" providerId="ADAL" clId="{62753AE7-5423-4705-8692-BD34E8278190}" dt="2025-06-10T19:58:02.614" v="181" actId="47"/>
        <pc:sldMkLst>
          <pc:docMk/>
          <pc:sldMk cId="1846396491" sldId="374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3956930079" sldId="375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2208018680" sldId="376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1903852630" sldId="377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2535251169" sldId="378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3464554576" sldId="379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4114753315" sldId="380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2907367486" sldId="381"/>
        </pc:sldMkLst>
      </pc:sldChg>
      <pc:sldChg chg="addSp delSp modSp del mod delAnim modAnim">
        <pc:chgData name="Yann Debray" userId="1ebe68dc-eb7a-4e48-a4a6-5c66058e557c" providerId="ADAL" clId="{62753AE7-5423-4705-8692-BD34E8278190}" dt="2025-06-10T20:49:44.396" v="309" actId="2696"/>
        <pc:sldMkLst>
          <pc:docMk/>
          <pc:sldMk cId="2652562504" sldId="383"/>
        </pc:sldMkLst>
        <pc:picChg chg="del">
          <ac:chgData name="Yann Debray" userId="1ebe68dc-eb7a-4e48-a4a6-5c66058e557c" providerId="ADAL" clId="{62753AE7-5423-4705-8692-BD34E8278190}" dt="2025-06-10T19:58:49.765" v="187" actId="478"/>
          <ac:picMkLst>
            <pc:docMk/>
            <pc:sldMk cId="2652562504" sldId="383"/>
            <ac:picMk id="2" creationId="{C6EE317E-892C-3E02-8933-F3B96C9C2636}"/>
          </ac:picMkLst>
        </pc:picChg>
        <pc:picChg chg="add mod">
          <ac:chgData name="Yann Debray" userId="1ebe68dc-eb7a-4e48-a4a6-5c66058e557c" providerId="ADAL" clId="{62753AE7-5423-4705-8692-BD34E8278190}" dt="2025-06-10T19:58:57.759" v="190" actId="14100"/>
          <ac:picMkLst>
            <pc:docMk/>
            <pc:sldMk cId="2652562504" sldId="383"/>
            <ac:picMk id="3" creationId="{ECBF0301-25BB-48B5-5027-DF956365FFDC}"/>
          </ac:picMkLst>
        </pc:picChg>
      </pc:sldChg>
      <pc:sldChg chg="addSp delSp modSp add mod">
        <pc:chgData name="Yann Debray" userId="1ebe68dc-eb7a-4e48-a4a6-5c66058e557c" providerId="ADAL" clId="{62753AE7-5423-4705-8692-BD34E8278190}" dt="2025-06-11T23:20:21.342" v="642" actId="478"/>
        <pc:sldMkLst>
          <pc:docMk/>
          <pc:sldMk cId="3030298404" sldId="383"/>
        </pc:sldMkLst>
        <pc:picChg chg="add del mod">
          <ac:chgData name="Yann Debray" userId="1ebe68dc-eb7a-4e48-a4a6-5c66058e557c" providerId="ADAL" clId="{62753AE7-5423-4705-8692-BD34E8278190}" dt="2025-06-10T21:06:24.056" v="318" actId="478"/>
          <ac:picMkLst>
            <pc:docMk/>
            <pc:sldMk cId="3030298404" sldId="383"/>
            <ac:picMk id="2" creationId="{E8F7B937-0BA8-4A87-7E0E-E962B37068E1}"/>
          </ac:picMkLst>
        </pc:picChg>
        <pc:picChg chg="add del">
          <ac:chgData name="Yann Debray" userId="1ebe68dc-eb7a-4e48-a4a6-5c66058e557c" providerId="ADAL" clId="{62753AE7-5423-4705-8692-BD34E8278190}" dt="2025-06-11T23:20:21.342" v="642" actId="478"/>
          <ac:picMkLst>
            <pc:docMk/>
            <pc:sldMk cId="3030298404" sldId="383"/>
            <ac:picMk id="4" creationId="{618EC575-7201-DD04-C1DB-AA875C052114}"/>
          </ac:picMkLst>
        </pc:picChg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2139197256" sldId="384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3586844454" sldId="385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1744472483" sldId="386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3867345051" sldId="387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948180177" sldId="388"/>
        </pc:sldMkLst>
      </pc:sldChg>
      <pc:sldChg chg="modSp mod">
        <pc:chgData name="Yann Debray" userId="1ebe68dc-eb7a-4e48-a4a6-5c66058e557c" providerId="ADAL" clId="{62753AE7-5423-4705-8692-BD34E8278190}" dt="2025-06-10T21:11:29.114" v="324" actId="6549"/>
        <pc:sldMkLst>
          <pc:docMk/>
          <pc:sldMk cId="1961236217" sldId="389"/>
        </pc:sldMkLst>
        <pc:spChg chg="mod">
          <ac:chgData name="Yann Debray" userId="1ebe68dc-eb7a-4e48-a4a6-5c66058e557c" providerId="ADAL" clId="{62753AE7-5423-4705-8692-BD34E8278190}" dt="2025-06-10T21:11:29.114" v="324" actId="6549"/>
          <ac:spMkLst>
            <pc:docMk/>
            <pc:sldMk cId="1961236217" sldId="389"/>
            <ac:spMk id="9" creationId="{3FCB0F33-9B76-7148-7289-CB11A72A6513}"/>
          </ac:spMkLst>
        </pc:spChg>
      </pc:sldChg>
      <pc:sldChg chg="modSp mod modNotesTx">
        <pc:chgData name="Yann Debray" userId="1ebe68dc-eb7a-4e48-a4a6-5c66058e557c" providerId="ADAL" clId="{62753AE7-5423-4705-8692-BD34E8278190}" dt="2025-06-10T16:04:07.069" v="102" actId="20577"/>
        <pc:sldMkLst>
          <pc:docMk/>
          <pc:sldMk cId="1283108471" sldId="390"/>
        </pc:sldMkLst>
        <pc:spChg chg="mod">
          <ac:chgData name="Yann Debray" userId="1ebe68dc-eb7a-4e48-a4a6-5c66058e557c" providerId="ADAL" clId="{62753AE7-5423-4705-8692-BD34E8278190}" dt="2025-06-10T16:03:03.571" v="35" actId="20577"/>
          <ac:spMkLst>
            <pc:docMk/>
            <pc:sldMk cId="1283108471" sldId="390"/>
            <ac:spMk id="2" creationId="{6F370D03-D79B-9C52-635F-A6337B7CA693}"/>
          </ac:spMkLst>
        </pc:spChg>
        <pc:spChg chg="mod">
          <ac:chgData name="Yann Debray" userId="1ebe68dc-eb7a-4e48-a4a6-5c66058e557c" providerId="ADAL" clId="{62753AE7-5423-4705-8692-BD34E8278190}" dt="2025-06-10T16:03:25.493" v="37"/>
          <ac:spMkLst>
            <pc:docMk/>
            <pc:sldMk cId="1283108471" sldId="390"/>
            <ac:spMk id="4" creationId="{11C82261-EA82-DEEF-2CB4-EB5390A97B82}"/>
          </ac:spMkLst>
        </pc:spChg>
      </pc:sldChg>
      <pc:sldChg chg="del">
        <pc:chgData name="Yann Debray" userId="1ebe68dc-eb7a-4e48-a4a6-5c66058e557c" providerId="ADAL" clId="{62753AE7-5423-4705-8692-BD34E8278190}" dt="2025-06-10T16:02:44.233" v="0" actId="47"/>
        <pc:sldMkLst>
          <pc:docMk/>
          <pc:sldMk cId="3101618730" sldId="391"/>
        </pc:sldMkLst>
      </pc:sldChg>
      <pc:sldChg chg="addSp delSp modSp mod modClrScheme chgLayout">
        <pc:chgData name="Yann Debray" userId="1ebe68dc-eb7a-4e48-a4a6-5c66058e557c" providerId="ADAL" clId="{62753AE7-5423-4705-8692-BD34E8278190}" dt="2025-06-10T19:33:45.204" v="142" actId="700"/>
        <pc:sldMkLst>
          <pc:docMk/>
          <pc:sldMk cId="1471890973" sldId="392"/>
        </pc:sldMkLst>
        <pc:picChg chg="add mod">
          <ac:chgData name="Yann Debray" userId="1ebe68dc-eb7a-4e48-a4a6-5c66058e557c" providerId="ADAL" clId="{62753AE7-5423-4705-8692-BD34E8278190}" dt="2025-06-10T16:07:04.720" v="137" actId="26606"/>
          <ac:picMkLst>
            <pc:docMk/>
            <pc:sldMk cId="1471890973" sldId="392"/>
            <ac:picMk id="3" creationId="{C6C27A1E-5A17-5534-EE55-DE3DB540FB3D}"/>
          </ac:picMkLst>
        </pc:picChg>
        <pc:picChg chg="del">
          <ac:chgData name="Yann Debray" userId="1ebe68dc-eb7a-4e48-a4a6-5c66058e557c" providerId="ADAL" clId="{62753AE7-5423-4705-8692-BD34E8278190}" dt="2025-06-10T16:07:00.892" v="135" actId="478"/>
          <ac:picMkLst>
            <pc:docMk/>
            <pc:sldMk cId="1471890973" sldId="392"/>
            <ac:picMk id="5" creationId="{06447F1F-0DD2-524B-3C03-5BF5BAFE077A}"/>
          </ac:picMkLst>
        </pc:picChg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3393916241" sldId="393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1030520255" sldId="394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725494910" sldId="395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4045813238" sldId="396"/>
        </pc:sldMkLst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1076427243" sldId="397"/>
        </pc:sldMkLst>
      </pc:sldChg>
      <pc:sldChg chg="addSp delSp modSp mod">
        <pc:chgData name="Yann Debray" userId="1ebe68dc-eb7a-4e48-a4a6-5c66058e557c" providerId="ADAL" clId="{62753AE7-5423-4705-8692-BD34E8278190}" dt="2025-06-11T23:01:06.973" v="628" actId="22"/>
        <pc:sldMkLst>
          <pc:docMk/>
          <pc:sldMk cId="4041657066" sldId="398"/>
        </pc:sldMkLst>
        <pc:spChg chg="mod">
          <ac:chgData name="Yann Debray" userId="1ebe68dc-eb7a-4e48-a4a6-5c66058e557c" providerId="ADAL" clId="{62753AE7-5423-4705-8692-BD34E8278190}" dt="2025-06-10T20:48:52.916" v="297" actId="20577"/>
          <ac:spMkLst>
            <pc:docMk/>
            <pc:sldMk cId="4041657066" sldId="398"/>
            <ac:spMk id="2" creationId="{0DB88C19-D46A-C939-3FA4-D2177BA83DBC}"/>
          </ac:spMkLst>
        </pc:spChg>
        <pc:spChg chg="add del mod">
          <ac:chgData name="Yann Debray" userId="1ebe68dc-eb7a-4e48-a4a6-5c66058e557c" providerId="ADAL" clId="{62753AE7-5423-4705-8692-BD34E8278190}" dt="2025-06-11T23:01:06.973" v="628" actId="22"/>
          <ac:spMkLst>
            <pc:docMk/>
            <pc:sldMk cId="4041657066" sldId="398"/>
            <ac:spMk id="4" creationId="{8ED7C213-74E1-47E9-2839-362C5D658267}"/>
          </ac:spMkLst>
        </pc:spChg>
        <pc:picChg chg="del">
          <ac:chgData name="Yann Debray" userId="1ebe68dc-eb7a-4e48-a4a6-5c66058e557c" providerId="ADAL" clId="{62753AE7-5423-4705-8692-BD34E8278190}" dt="2025-06-11T23:01:06.203" v="627" actId="478"/>
          <ac:picMkLst>
            <pc:docMk/>
            <pc:sldMk cId="4041657066" sldId="398"/>
            <ac:picMk id="5" creationId="{F2D899DC-7AE7-24B7-8F45-3EE5ACFD9D0C}"/>
          </ac:picMkLst>
        </pc:picChg>
        <pc:picChg chg="add mod ord">
          <ac:chgData name="Yann Debray" userId="1ebe68dc-eb7a-4e48-a4a6-5c66058e557c" providerId="ADAL" clId="{62753AE7-5423-4705-8692-BD34E8278190}" dt="2025-06-11T23:01:06.973" v="628" actId="22"/>
          <ac:picMkLst>
            <pc:docMk/>
            <pc:sldMk cId="4041657066" sldId="398"/>
            <ac:picMk id="7" creationId="{E56FF766-E0AB-B09C-3A84-6A9A3B1BC236}"/>
          </ac:picMkLst>
        </pc:picChg>
      </pc:sldChg>
      <pc:sldChg chg="del">
        <pc:chgData name="Yann Debray" userId="1ebe68dc-eb7a-4e48-a4a6-5c66058e557c" providerId="ADAL" clId="{62753AE7-5423-4705-8692-BD34E8278190}" dt="2025-06-10T20:03:09.615" v="292" actId="47"/>
        <pc:sldMkLst>
          <pc:docMk/>
          <pc:sldMk cId="1550893664" sldId="399"/>
        </pc:sldMkLst>
      </pc:sldChg>
      <pc:sldChg chg="addSp modSp new del mod ord">
        <pc:chgData name="Yann Debray" userId="1ebe68dc-eb7a-4e48-a4a6-5c66058e557c" providerId="ADAL" clId="{62753AE7-5423-4705-8692-BD34E8278190}" dt="2025-06-10T20:50:02.914" v="311" actId="2696"/>
        <pc:sldMkLst>
          <pc:docMk/>
          <pc:sldMk cId="235208875" sldId="400"/>
        </pc:sldMkLst>
        <pc:picChg chg="add mod">
          <ac:chgData name="Yann Debray" userId="1ebe68dc-eb7a-4e48-a4a6-5c66058e557c" providerId="ADAL" clId="{62753AE7-5423-4705-8692-BD34E8278190}" dt="2025-06-10T19:34:21.848" v="155" actId="1076"/>
          <ac:picMkLst>
            <pc:docMk/>
            <pc:sldMk cId="235208875" sldId="400"/>
            <ac:picMk id="3" creationId="{B715747A-B662-081C-5D36-E75D90377890}"/>
          </ac:picMkLst>
        </pc:picChg>
      </pc:sldChg>
      <pc:sldChg chg="add ord">
        <pc:chgData name="Yann Debray" userId="1ebe68dc-eb7a-4e48-a4a6-5c66058e557c" providerId="ADAL" clId="{62753AE7-5423-4705-8692-BD34E8278190}" dt="2025-06-11T22:07:06.979" v="543" actId="20578"/>
        <pc:sldMkLst>
          <pc:docMk/>
          <pc:sldMk cId="1269499005" sldId="400"/>
        </pc:sldMkLst>
      </pc:sldChg>
      <pc:sldChg chg="new del">
        <pc:chgData name="Yann Debray" userId="1ebe68dc-eb7a-4e48-a4a6-5c66058e557c" providerId="ADAL" clId="{62753AE7-5423-4705-8692-BD34E8278190}" dt="2025-06-10T19:33:39.823" v="141" actId="680"/>
        <pc:sldMkLst>
          <pc:docMk/>
          <pc:sldMk cId="3979937890" sldId="400"/>
        </pc:sldMkLst>
      </pc:sldChg>
      <pc:sldChg chg="addSp delSp modSp new add del mod setBg">
        <pc:chgData name="Yann Debray" userId="1ebe68dc-eb7a-4e48-a4a6-5c66058e557c" providerId="ADAL" clId="{62753AE7-5423-4705-8692-BD34E8278190}" dt="2025-06-11T21:03:03.890" v="421" actId="47"/>
        <pc:sldMkLst>
          <pc:docMk/>
          <pc:sldMk cId="1427135392" sldId="401"/>
        </pc:sldMkLst>
        <pc:spChg chg="mod">
          <ac:chgData name="Yann Debray" userId="1ebe68dc-eb7a-4e48-a4a6-5c66058e557c" providerId="ADAL" clId="{62753AE7-5423-4705-8692-BD34E8278190}" dt="2025-06-11T21:02:12.603" v="407" actId="20577"/>
          <ac:spMkLst>
            <pc:docMk/>
            <pc:sldMk cId="1427135392" sldId="401"/>
            <ac:spMk id="2" creationId="{DA92804F-E82C-FFF8-E820-8A0D204292BA}"/>
          </ac:spMkLst>
        </pc:spChg>
        <pc:spChg chg="del">
          <ac:chgData name="Yann Debray" userId="1ebe68dc-eb7a-4e48-a4a6-5c66058e557c" providerId="ADAL" clId="{62753AE7-5423-4705-8692-BD34E8278190}" dt="2025-06-11T21:02:21.387" v="409" actId="478"/>
          <ac:spMkLst>
            <pc:docMk/>
            <pc:sldMk cId="1427135392" sldId="401"/>
            <ac:spMk id="3" creationId="{D9F0BA0B-A632-002C-B430-7890802CAD6D}"/>
          </ac:spMkLst>
        </pc:spChg>
        <pc:spChg chg="del">
          <ac:chgData name="Yann Debray" userId="1ebe68dc-eb7a-4e48-a4a6-5c66058e557c" providerId="ADAL" clId="{62753AE7-5423-4705-8692-BD34E8278190}" dt="2025-06-11T21:00:30.625" v="364"/>
          <ac:spMkLst>
            <pc:docMk/>
            <pc:sldMk cId="1427135392" sldId="401"/>
            <ac:spMk id="4" creationId="{8791BDA6-B798-0E60-6D0F-FFD2442F43AE}"/>
          </ac:spMkLst>
        </pc:spChg>
        <pc:spChg chg="add mod">
          <ac:chgData name="Yann Debray" userId="1ebe68dc-eb7a-4e48-a4a6-5c66058e557c" providerId="ADAL" clId="{62753AE7-5423-4705-8692-BD34E8278190}" dt="2025-06-11T21:02:12.753" v="408"/>
          <ac:spMkLst>
            <pc:docMk/>
            <pc:sldMk cId="1427135392" sldId="401"/>
            <ac:spMk id="8" creationId="{9E67D6E4-EA88-3BC2-2416-A9A58CE72244}"/>
          </ac:spMkLst>
        </pc:spChg>
        <pc:spChg chg="add del">
          <ac:chgData name="Yann Debray" userId="1ebe68dc-eb7a-4e48-a4a6-5c66058e557c" providerId="ADAL" clId="{62753AE7-5423-4705-8692-BD34E8278190}" dt="2025-06-11T21:01:58.523" v="397" actId="22"/>
          <ac:spMkLst>
            <pc:docMk/>
            <pc:sldMk cId="1427135392" sldId="401"/>
            <ac:spMk id="12" creationId="{AFF7FA9D-1086-29B6-5EFF-86F51A75DAF0}"/>
          </ac:spMkLst>
        </pc:spChg>
        <pc:picChg chg="add del mod modCrop">
          <ac:chgData name="Yann Debray" userId="1ebe68dc-eb7a-4e48-a4a6-5c66058e557c" providerId="ADAL" clId="{62753AE7-5423-4705-8692-BD34E8278190}" dt="2025-06-11T21:01:05.206" v="371" actId="21"/>
          <ac:picMkLst>
            <pc:docMk/>
            <pc:sldMk cId="1427135392" sldId="401"/>
            <ac:picMk id="6" creationId="{148E378A-59EE-DB75-4A61-5F1C65A6E7BD}"/>
          </ac:picMkLst>
        </pc:picChg>
        <pc:picChg chg="add mod">
          <ac:chgData name="Yann Debray" userId="1ebe68dc-eb7a-4e48-a4a6-5c66058e557c" providerId="ADAL" clId="{62753AE7-5423-4705-8692-BD34E8278190}" dt="2025-06-11T21:01:06.201" v="372"/>
          <ac:picMkLst>
            <pc:docMk/>
            <pc:sldMk cId="1427135392" sldId="401"/>
            <ac:picMk id="9" creationId="{148E378A-59EE-DB75-4A61-5F1C65A6E7BD}"/>
          </ac:picMkLst>
        </pc:picChg>
        <pc:picChg chg="add mod">
          <ac:chgData name="Yann Debray" userId="1ebe68dc-eb7a-4e48-a4a6-5c66058e557c" providerId="ADAL" clId="{62753AE7-5423-4705-8692-BD34E8278190}" dt="2025-06-11T21:01:12.301" v="374" actId="1076"/>
          <ac:picMkLst>
            <pc:docMk/>
            <pc:sldMk cId="1427135392" sldId="401"/>
            <ac:picMk id="10" creationId="{80171E4D-B64B-758C-2175-B899899AAB92}"/>
          </ac:picMkLst>
        </pc:picChg>
        <pc:picChg chg="add mod">
          <ac:chgData name="Yann Debray" userId="1ebe68dc-eb7a-4e48-a4a6-5c66058e557c" providerId="ADAL" clId="{62753AE7-5423-4705-8692-BD34E8278190}" dt="2025-06-11T21:02:42.184" v="415"/>
          <ac:picMkLst>
            <pc:docMk/>
            <pc:sldMk cId="1427135392" sldId="401"/>
            <ac:picMk id="13" creationId="{2C5FCE26-389A-2DB9-3827-AF84AEF69793}"/>
          </ac:picMkLst>
        </pc:picChg>
      </pc:sldChg>
      <pc:sldChg chg="add del setBg">
        <pc:chgData name="Yann Debray" userId="1ebe68dc-eb7a-4e48-a4a6-5c66058e557c" providerId="ADAL" clId="{62753AE7-5423-4705-8692-BD34E8278190}" dt="2025-06-11T21:02:32.604" v="412"/>
        <pc:sldMkLst>
          <pc:docMk/>
          <pc:sldMk cId="1992407193" sldId="401"/>
        </pc:sldMkLst>
      </pc:sldChg>
      <pc:sldChg chg="addSp modSp new del mod modAnim">
        <pc:chgData name="Yann Debray" userId="1ebe68dc-eb7a-4e48-a4a6-5c66058e557c" providerId="ADAL" clId="{62753AE7-5423-4705-8692-BD34E8278190}" dt="2025-06-11T20:56:41.830" v="361" actId="47"/>
        <pc:sldMkLst>
          <pc:docMk/>
          <pc:sldMk cId="3660209407" sldId="401"/>
        </pc:sldMkLst>
        <pc:picChg chg="add mod">
          <ac:chgData name="Yann Debray" userId="1ebe68dc-eb7a-4e48-a4a6-5c66058e557c" providerId="ADAL" clId="{62753AE7-5423-4705-8692-BD34E8278190}" dt="2025-06-10T19:41:17.392" v="158" actId="1076"/>
          <ac:picMkLst>
            <pc:docMk/>
            <pc:sldMk cId="3660209407" sldId="401"/>
            <ac:picMk id="2" creationId="{33ABB96B-F6C2-223E-D503-EE50AD2FB2DE}"/>
          </ac:picMkLst>
        </pc:picChg>
      </pc:sldChg>
      <pc:sldChg chg="add del setBg">
        <pc:chgData name="Yann Debray" userId="1ebe68dc-eb7a-4e48-a4a6-5c66058e557c" providerId="ADAL" clId="{62753AE7-5423-4705-8692-BD34E8278190}" dt="2025-06-11T21:03:50.123" v="424" actId="47"/>
        <pc:sldMkLst>
          <pc:docMk/>
          <pc:sldMk cId="2086164751" sldId="402"/>
        </pc:sldMkLst>
      </pc:sldChg>
      <pc:sldChg chg="add del">
        <pc:chgData name="Yann Debray" userId="1ebe68dc-eb7a-4e48-a4a6-5c66058e557c" providerId="ADAL" clId="{62753AE7-5423-4705-8692-BD34E8278190}" dt="2025-06-10T21:05:55.277" v="314"/>
        <pc:sldMkLst>
          <pc:docMk/>
          <pc:sldMk cId="2576055678" sldId="402"/>
        </pc:sldMkLst>
      </pc:sldChg>
      <pc:sldChg chg="addSp delSp modSp add mod setBg">
        <pc:chgData name="Yann Debray" userId="1ebe68dc-eb7a-4e48-a4a6-5c66058e557c" providerId="ADAL" clId="{62753AE7-5423-4705-8692-BD34E8278190}" dt="2025-06-11T22:24:49.805" v="563" actId="21"/>
        <pc:sldMkLst>
          <pc:docMk/>
          <pc:sldMk cId="72546572" sldId="403"/>
        </pc:sldMkLst>
        <pc:spChg chg="add del mod">
          <ac:chgData name="Yann Debray" userId="1ebe68dc-eb7a-4e48-a4a6-5c66058e557c" providerId="ADAL" clId="{62753AE7-5423-4705-8692-BD34E8278190}" dt="2025-06-11T21:02:58.940" v="420" actId="478"/>
          <ac:spMkLst>
            <pc:docMk/>
            <pc:sldMk cId="72546572" sldId="403"/>
            <ac:spMk id="4" creationId="{7A10E301-71A4-D7EA-757A-1DD5E24FCB08}"/>
          </ac:spMkLst>
        </pc:spChg>
        <pc:picChg chg="add del mod modCrop">
          <ac:chgData name="Yann Debray" userId="1ebe68dc-eb7a-4e48-a4a6-5c66058e557c" providerId="ADAL" clId="{62753AE7-5423-4705-8692-BD34E8278190}" dt="2025-06-11T22:24:49.805" v="563" actId="21"/>
          <ac:picMkLst>
            <pc:docMk/>
            <pc:sldMk cId="72546572" sldId="403"/>
            <ac:picMk id="5" creationId="{B36860A7-2D2B-F7D0-4CA2-35586429EA15}"/>
          </ac:picMkLst>
        </pc:picChg>
        <pc:picChg chg="del">
          <ac:chgData name="Yann Debray" userId="1ebe68dc-eb7a-4e48-a4a6-5c66058e557c" providerId="ADAL" clId="{62753AE7-5423-4705-8692-BD34E8278190}" dt="2025-06-11T21:02:51.168" v="417" actId="478"/>
          <ac:picMkLst>
            <pc:docMk/>
            <pc:sldMk cId="72546572" sldId="403"/>
            <ac:picMk id="9" creationId="{8C36E457-5C1D-DAFE-865C-D8FC0AD4063B}"/>
          </ac:picMkLst>
        </pc:picChg>
        <pc:picChg chg="del mod">
          <ac:chgData name="Yann Debray" userId="1ebe68dc-eb7a-4e48-a4a6-5c66058e557c" providerId="ADAL" clId="{62753AE7-5423-4705-8692-BD34E8278190}" dt="2025-06-11T21:02:55.797" v="419" actId="478"/>
          <ac:picMkLst>
            <pc:docMk/>
            <pc:sldMk cId="72546572" sldId="403"/>
            <ac:picMk id="13" creationId="{7B8FD749-3CBE-744E-9DC8-AF48F590D59B}"/>
          </ac:picMkLst>
        </pc:picChg>
      </pc:sldChg>
      <pc:sldChg chg="addSp delSp modSp new mod modAnim">
        <pc:chgData name="Yann Debray" userId="1ebe68dc-eb7a-4e48-a4a6-5c66058e557c" providerId="ADAL" clId="{62753AE7-5423-4705-8692-BD34E8278190}" dt="2025-06-11T22:05:51.030" v="539"/>
        <pc:sldMkLst>
          <pc:docMk/>
          <pc:sldMk cId="3270412826" sldId="404"/>
        </pc:sldMkLst>
        <pc:spChg chg="add">
          <ac:chgData name="Yann Debray" userId="1ebe68dc-eb7a-4e48-a4a6-5c66058e557c" providerId="ADAL" clId="{62753AE7-5423-4705-8692-BD34E8278190}" dt="2025-06-11T21:28:54.451" v="428"/>
          <ac:spMkLst>
            <pc:docMk/>
            <pc:sldMk cId="3270412826" sldId="404"/>
            <ac:spMk id="2" creationId="{F70C1E64-07ED-04A9-E08D-3738CEA11B10}"/>
          </ac:spMkLst>
        </pc:spChg>
        <pc:spChg chg="add">
          <ac:chgData name="Yann Debray" userId="1ebe68dc-eb7a-4e48-a4a6-5c66058e557c" providerId="ADAL" clId="{62753AE7-5423-4705-8692-BD34E8278190}" dt="2025-06-11T21:28:55.872" v="429"/>
          <ac:spMkLst>
            <pc:docMk/>
            <pc:sldMk cId="3270412826" sldId="404"/>
            <ac:spMk id="3" creationId="{BC01385B-5279-3F37-3C8E-B4E7C1A6BD64}"/>
          </ac:spMkLst>
        </pc:spChg>
        <pc:spChg chg="add del">
          <ac:chgData name="Yann Debray" userId="1ebe68dc-eb7a-4e48-a4a6-5c66058e557c" providerId="ADAL" clId="{62753AE7-5423-4705-8692-BD34E8278190}" dt="2025-06-11T21:35:17.115" v="477" actId="22"/>
          <ac:spMkLst>
            <pc:docMk/>
            <pc:sldMk cId="3270412826" sldId="404"/>
            <ac:spMk id="11" creationId="{ACE2BC08-15AA-C408-9C4A-B0741E5ADBBC}"/>
          </ac:spMkLst>
        </pc:spChg>
        <pc:spChg chg="add del">
          <ac:chgData name="Yann Debray" userId="1ebe68dc-eb7a-4e48-a4a6-5c66058e557c" providerId="ADAL" clId="{62753AE7-5423-4705-8692-BD34E8278190}" dt="2025-06-11T21:35:18.685" v="479" actId="22"/>
          <ac:spMkLst>
            <pc:docMk/>
            <pc:sldMk cId="3270412826" sldId="404"/>
            <ac:spMk id="13" creationId="{D1D90608-227F-7DB3-4073-1BF481066F58}"/>
          </ac:spMkLst>
        </pc:spChg>
        <pc:spChg chg="add mod">
          <ac:chgData name="Yann Debray" userId="1ebe68dc-eb7a-4e48-a4a6-5c66058e557c" providerId="ADAL" clId="{62753AE7-5423-4705-8692-BD34E8278190}" dt="2025-06-11T22:04:06.535" v="530" actId="122"/>
          <ac:spMkLst>
            <pc:docMk/>
            <pc:sldMk cId="3270412826" sldId="404"/>
            <ac:spMk id="15" creationId="{B949B0EF-8328-43DE-9BA8-842ECA28CE0E}"/>
          </ac:spMkLst>
        </pc:spChg>
        <pc:spChg chg="add mod">
          <ac:chgData name="Yann Debray" userId="1ebe68dc-eb7a-4e48-a4a6-5c66058e557c" providerId="ADAL" clId="{62753AE7-5423-4705-8692-BD34E8278190}" dt="2025-06-11T22:04:10.131" v="531" actId="122"/>
          <ac:spMkLst>
            <pc:docMk/>
            <pc:sldMk cId="3270412826" sldId="404"/>
            <ac:spMk id="16" creationId="{BC4A392C-0CA1-C209-C0B6-C6DB0E85F284}"/>
          </ac:spMkLst>
        </pc:spChg>
        <pc:picChg chg="add mod">
          <ac:chgData name="Yann Debray" userId="1ebe68dc-eb7a-4e48-a4a6-5c66058e557c" providerId="ADAL" clId="{62753AE7-5423-4705-8692-BD34E8278190}" dt="2025-06-11T21:31:47.141" v="444" actId="1076"/>
          <ac:picMkLst>
            <pc:docMk/>
            <pc:sldMk cId="3270412826" sldId="404"/>
            <ac:picMk id="5" creationId="{E16EC184-4E4B-6CDA-CB85-160496318EDA}"/>
          </ac:picMkLst>
        </pc:picChg>
        <pc:picChg chg="add mod">
          <ac:chgData name="Yann Debray" userId="1ebe68dc-eb7a-4e48-a4a6-5c66058e557c" providerId="ADAL" clId="{62753AE7-5423-4705-8692-BD34E8278190}" dt="2025-06-11T21:31:48.633" v="445" actId="1076"/>
          <ac:picMkLst>
            <pc:docMk/>
            <pc:sldMk cId="3270412826" sldId="404"/>
            <ac:picMk id="7" creationId="{122A682A-40F5-69B6-2BF1-5177B631AE6F}"/>
          </ac:picMkLst>
        </pc:picChg>
        <pc:picChg chg="add del mod">
          <ac:chgData name="Yann Debray" userId="1ebe68dc-eb7a-4e48-a4a6-5c66058e557c" providerId="ADAL" clId="{62753AE7-5423-4705-8692-BD34E8278190}" dt="2025-06-11T22:02:31.219" v="515" actId="478"/>
          <ac:picMkLst>
            <pc:docMk/>
            <pc:sldMk cId="3270412826" sldId="404"/>
            <ac:picMk id="9" creationId="{517AF2B7-293B-8BA2-E248-07FCCA19B92F}"/>
          </ac:picMkLst>
        </pc:picChg>
        <pc:picChg chg="add del mod">
          <ac:chgData name="Yann Debray" userId="1ebe68dc-eb7a-4e48-a4a6-5c66058e557c" providerId="ADAL" clId="{62753AE7-5423-4705-8692-BD34E8278190}" dt="2025-06-11T22:02:30.309" v="514" actId="21"/>
          <ac:picMkLst>
            <pc:docMk/>
            <pc:sldMk cId="3270412826" sldId="404"/>
            <ac:picMk id="18" creationId="{CC7F762B-BD24-DBA0-1BDB-5BB0E51C2578}"/>
          </ac:picMkLst>
        </pc:picChg>
        <pc:picChg chg="add del mod">
          <ac:chgData name="Yann Debray" userId="1ebe68dc-eb7a-4e48-a4a6-5c66058e557c" providerId="ADAL" clId="{62753AE7-5423-4705-8692-BD34E8278190}" dt="2025-06-11T22:03:41.667" v="527" actId="478"/>
          <ac:picMkLst>
            <pc:docMk/>
            <pc:sldMk cId="3270412826" sldId="404"/>
            <ac:picMk id="19" creationId="{CC7F762B-BD24-DBA0-1BDB-5BB0E51C2578}"/>
          </ac:picMkLst>
        </pc:picChg>
        <pc:picChg chg="add mod">
          <ac:chgData name="Yann Debray" userId="1ebe68dc-eb7a-4e48-a4a6-5c66058e557c" providerId="ADAL" clId="{62753AE7-5423-4705-8692-BD34E8278190}" dt="2025-06-11T22:03:36.926" v="526" actId="14100"/>
          <ac:picMkLst>
            <pc:docMk/>
            <pc:sldMk cId="3270412826" sldId="404"/>
            <ac:picMk id="21" creationId="{97ED62ED-8702-36B9-0FF8-A46C4349CC0B}"/>
          </ac:picMkLst>
        </pc:picChg>
        <pc:picChg chg="add mod">
          <ac:chgData name="Yann Debray" userId="1ebe68dc-eb7a-4e48-a4a6-5c66058e557c" providerId="ADAL" clId="{62753AE7-5423-4705-8692-BD34E8278190}" dt="2025-06-11T22:05:44.020" v="538" actId="207"/>
          <ac:picMkLst>
            <pc:docMk/>
            <pc:sldMk cId="3270412826" sldId="404"/>
            <ac:picMk id="23" creationId="{AB025CF4-9819-5E6D-CB64-9F3E4BD89813}"/>
          </ac:picMkLst>
        </pc:picChg>
        <pc:picChg chg="add mod">
          <ac:chgData name="Yann Debray" userId="1ebe68dc-eb7a-4e48-a4a6-5c66058e557c" providerId="ADAL" clId="{62753AE7-5423-4705-8692-BD34E8278190}" dt="2025-06-11T22:05:38.566" v="537" actId="207"/>
          <ac:picMkLst>
            <pc:docMk/>
            <pc:sldMk cId="3270412826" sldId="404"/>
            <ac:picMk id="24" creationId="{29C10353-A14E-ED5C-E6F2-FF6B33EFF42B}"/>
          </ac:picMkLst>
        </pc:picChg>
      </pc:sldChg>
      <pc:sldChg chg="addSp delSp modSp add mod">
        <pc:chgData name="Yann Debray" userId="1ebe68dc-eb7a-4e48-a4a6-5c66058e557c" providerId="ADAL" clId="{62753AE7-5423-4705-8692-BD34E8278190}" dt="2025-06-11T22:04:02.665" v="529" actId="122"/>
        <pc:sldMkLst>
          <pc:docMk/>
          <pc:sldMk cId="132810368" sldId="405"/>
        </pc:sldMkLst>
        <pc:spChg chg="mod">
          <ac:chgData name="Yann Debray" userId="1ebe68dc-eb7a-4e48-a4a6-5c66058e557c" providerId="ADAL" clId="{62753AE7-5423-4705-8692-BD34E8278190}" dt="2025-06-11T22:03:58.829" v="528" actId="122"/>
          <ac:spMkLst>
            <pc:docMk/>
            <pc:sldMk cId="132810368" sldId="405"/>
            <ac:spMk id="15" creationId="{04C4BDE6-C44E-925B-42E1-087845636FF9}"/>
          </ac:spMkLst>
        </pc:spChg>
        <pc:spChg chg="mod">
          <ac:chgData name="Yann Debray" userId="1ebe68dc-eb7a-4e48-a4a6-5c66058e557c" providerId="ADAL" clId="{62753AE7-5423-4705-8692-BD34E8278190}" dt="2025-06-11T22:04:02.665" v="529" actId="122"/>
          <ac:spMkLst>
            <pc:docMk/>
            <pc:sldMk cId="132810368" sldId="405"/>
            <ac:spMk id="16" creationId="{C230550E-F0BF-A236-323E-CD46C45B6510}"/>
          </ac:spMkLst>
        </pc:spChg>
        <pc:picChg chg="add del mod ord">
          <ac:chgData name="Yann Debray" userId="1ebe68dc-eb7a-4e48-a4a6-5c66058e557c" providerId="ADAL" clId="{62753AE7-5423-4705-8692-BD34E8278190}" dt="2025-06-11T22:02:39.884" v="519" actId="478"/>
          <ac:picMkLst>
            <pc:docMk/>
            <pc:sldMk cId="132810368" sldId="405"/>
            <ac:picMk id="3" creationId="{A5E2BA1D-B4A7-4AA6-B119-CDEB542C0FB3}"/>
          </ac:picMkLst>
        </pc:picChg>
        <pc:picChg chg="add del mod">
          <ac:chgData name="Yann Debray" userId="1ebe68dc-eb7a-4e48-a4a6-5c66058e557c" providerId="ADAL" clId="{62753AE7-5423-4705-8692-BD34E8278190}" dt="2025-06-11T22:02:38.937" v="518" actId="21"/>
          <ac:picMkLst>
            <pc:docMk/>
            <pc:sldMk cId="132810368" sldId="405"/>
            <ac:picMk id="4" creationId="{7DB50C7B-11D1-D03A-4F0A-A3FC2DA6FDC5}"/>
          </ac:picMkLst>
        </pc:picChg>
        <pc:picChg chg="add mod">
          <ac:chgData name="Yann Debray" userId="1ebe68dc-eb7a-4e48-a4a6-5c66058e557c" providerId="ADAL" clId="{62753AE7-5423-4705-8692-BD34E8278190}" dt="2025-06-11T22:02:40.253" v="520"/>
          <ac:picMkLst>
            <pc:docMk/>
            <pc:sldMk cId="132810368" sldId="405"/>
            <ac:picMk id="6" creationId="{7DB50C7B-11D1-D03A-4F0A-A3FC2DA6FDC5}"/>
          </ac:picMkLst>
        </pc:picChg>
        <pc:picChg chg="del">
          <ac:chgData name="Yann Debray" userId="1ebe68dc-eb7a-4e48-a4a6-5c66058e557c" providerId="ADAL" clId="{62753AE7-5423-4705-8692-BD34E8278190}" dt="2025-06-11T22:01:28.679" v="509" actId="478"/>
          <ac:picMkLst>
            <pc:docMk/>
            <pc:sldMk cId="132810368" sldId="405"/>
            <ac:picMk id="9" creationId="{3D1BE623-FD42-7E48-54EA-94D30B10160A}"/>
          </ac:picMkLst>
        </pc:picChg>
      </pc:sldChg>
      <pc:sldChg chg="addSp delSp modSp add del mod setBg">
        <pc:chgData name="Yann Debray" userId="1ebe68dc-eb7a-4e48-a4a6-5c66058e557c" providerId="ADAL" clId="{62753AE7-5423-4705-8692-BD34E8278190}" dt="2025-06-11T21:47:13.807" v="502" actId="47"/>
        <pc:sldMkLst>
          <pc:docMk/>
          <pc:sldMk cId="3080132436" sldId="405"/>
        </pc:sldMkLst>
        <pc:spChg chg="add">
          <ac:chgData name="Yann Debray" userId="1ebe68dc-eb7a-4e48-a4a6-5c66058e557c" providerId="ADAL" clId="{62753AE7-5423-4705-8692-BD34E8278190}" dt="2025-06-11T21:37:17.367" v="491"/>
          <ac:spMkLst>
            <pc:docMk/>
            <pc:sldMk cId="3080132436" sldId="405"/>
            <ac:spMk id="3" creationId="{AD603D75-497C-F748-D4ED-99B6E587B83D}"/>
          </ac:spMkLst>
        </pc:spChg>
        <pc:spChg chg="mod">
          <ac:chgData name="Yann Debray" userId="1ebe68dc-eb7a-4e48-a4a6-5c66058e557c" providerId="ADAL" clId="{62753AE7-5423-4705-8692-BD34E8278190}" dt="2025-06-11T21:38:34.635" v="501" actId="6549"/>
          <ac:spMkLst>
            <pc:docMk/>
            <pc:sldMk cId="3080132436" sldId="405"/>
            <ac:spMk id="8" creationId="{7C260EFB-402D-F210-71B3-0E903B2FDC7B}"/>
          </ac:spMkLst>
        </pc:spChg>
        <pc:picChg chg="add del mod modCrop">
          <ac:chgData name="Yann Debray" userId="1ebe68dc-eb7a-4e48-a4a6-5c66058e557c" providerId="ADAL" clId="{62753AE7-5423-4705-8692-BD34E8278190}" dt="2025-06-11T21:37:56.833" v="499" actId="21"/>
          <ac:picMkLst>
            <pc:docMk/>
            <pc:sldMk cId="3080132436" sldId="405"/>
            <ac:picMk id="4" creationId="{5CBEC9FF-7B24-4C20-CD79-C07D6144DD6E}"/>
          </ac:picMkLst>
        </pc:picChg>
        <pc:picChg chg="add mod">
          <ac:chgData name="Yann Debray" userId="1ebe68dc-eb7a-4e48-a4a6-5c66058e557c" providerId="ADAL" clId="{62753AE7-5423-4705-8692-BD34E8278190}" dt="2025-06-11T21:38:02.823" v="500"/>
          <ac:picMkLst>
            <pc:docMk/>
            <pc:sldMk cId="3080132436" sldId="405"/>
            <ac:picMk id="5" creationId="{5CBEC9FF-7B24-4C20-CD79-C07D6144DD6E}"/>
          </ac:picMkLst>
        </pc:picChg>
      </pc:sldChg>
      <pc:sldChg chg="addSp delSp modSp new del mod modClrScheme chgLayout">
        <pc:chgData name="Yann Debray" userId="1ebe68dc-eb7a-4e48-a4a6-5c66058e557c" providerId="ADAL" clId="{62753AE7-5423-4705-8692-BD34E8278190}" dt="2025-06-11T21:36:07.291" v="486" actId="47"/>
        <pc:sldMkLst>
          <pc:docMk/>
          <pc:sldMk cId="3500325961" sldId="405"/>
        </pc:sldMkLst>
        <pc:spChg chg="del">
          <ac:chgData name="Yann Debray" userId="1ebe68dc-eb7a-4e48-a4a6-5c66058e557c" providerId="ADAL" clId="{62753AE7-5423-4705-8692-BD34E8278190}" dt="2025-06-11T21:32:13.639" v="449" actId="26606"/>
          <ac:spMkLst>
            <pc:docMk/>
            <pc:sldMk cId="3500325961" sldId="405"/>
            <ac:spMk id="2" creationId="{82D2F232-7B20-4E02-A257-720D07D5FCBA}"/>
          </ac:spMkLst>
        </pc:spChg>
        <pc:spChg chg="del">
          <ac:chgData name="Yann Debray" userId="1ebe68dc-eb7a-4e48-a4a6-5c66058e557c" providerId="ADAL" clId="{62753AE7-5423-4705-8692-BD34E8278190}" dt="2025-06-11T21:32:09.420" v="448"/>
          <ac:spMkLst>
            <pc:docMk/>
            <pc:sldMk cId="3500325961" sldId="405"/>
            <ac:spMk id="3" creationId="{6EEFA0E3-FCA7-343D-404E-112EF1EB63E7}"/>
          </ac:spMkLst>
        </pc:spChg>
        <pc:picChg chg="add mod">
          <ac:chgData name="Yann Debray" userId="1ebe68dc-eb7a-4e48-a4a6-5c66058e557c" providerId="ADAL" clId="{62753AE7-5423-4705-8692-BD34E8278190}" dt="2025-06-11T21:32:35.863" v="456" actId="1076"/>
          <ac:picMkLst>
            <pc:docMk/>
            <pc:sldMk cId="3500325961" sldId="405"/>
            <ac:picMk id="4" creationId="{491546EF-729F-76A9-007B-7CD53D53F9C3}"/>
          </ac:picMkLst>
        </pc:picChg>
      </pc:sldChg>
      <pc:sldChg chg="addSp delSp modSp new mod modClrScheme chgLayout">
        <pc:chgData name="Yann Debray" userId="1ebe68dc-eb7a-4e48-a4a6-5c66058e557c" providerId="ADAL" clId="{62753AE7-5423-4705-8692-BD34E8278190}" dt="2025-06-11T22:26:54.774" v="616"/>
        <pc:sldMkLst>
          <pc:docMk/>
          <pc:sldMk cId="1679950592" sldId="406"/>
        </pc:sldMkLst>
        <pc:spChg chg="add mod">
          <ac:chgData name="Yann Debray" userId="1ebe68dc-eb7a-4e48-a4a6-5c66058e557c" providerId="ADAL" clId="{62753AE7-5423-4705-8692-BD34E8278190}" dt="2025-06-11T22:25:45.668" v="571"/>
          <ac:spMkLst>
            <pc:docMk/>
            <pc:sldMk cId="1679950592" sldId="406"/>
            <ac:spMk id="4" creationId="{D1AC6973-BB35-B550-109A-F8640A4B256D}"/>
          </ac:spMkLst>
        </pc:spChg>
        <pc:spChg chg="add del mod ord">
          <ac:chgData name="Yann Debray" userId="1ebe68dc-eb7a-4e48-a4a6-5c66058e557c" providerId="ADAL" clId="{62753AE7-5423-4705-8692-BD34E8278190}" dt="2025-06-11T22:25:53.365" v="574"/>
          <ac:spMkLst>
            <pc:docMk/>
            <pc:sldMk cId="1679950592" sldId="406"/>
            <ac:spMk id="5" creationId="{18FB25F7-921A-E30D-E335-3B46DD51978C}"/>
          </ac:spMkLst>
        </pc:spChg>
        <pc:spChg chg="add del mod ord">
          <ac:chgData name="Yann Debray" userId="1ebe68dc-eb7a-4e48-a4a6-5c66058e557c" providerId="ADAL" clId="{62753AE7-5423-4705-8692-BD34E8278190}" dt="2025-06-11T22:25:52.457" v="573" actId="478"/>
          <ac:spMkLst>
            <pc:docMk/>
            <pc:sldMk cId="1679950592" sldId="406"/>
            <ac:spMk id="6" creationId="{9F627787-95E5-FAB7-C9E7-CFF5D316CDD6}"/>
          </ac:spMkLst>
        </pc:spChg>
        <pc:spChg chg="add mod">
          <ac:chgData name="Yann Debray" userId="1ebe68dc-eb7a-4e48-a4a6-5c66058e557c" providerId="ADAL" clId="{62753AE7-5423-4705-8692-BD34E8278190}" dt="2025-06-11T22:26:54.774" v="616"/>
          <ac:spMkLst>
            <pc:docMk/>
            <pc:sldMk cId="1679950592" sldId="406"/>
            <ac:spMk id="7" creationId="{0CF80F9D-8415-DA09-FBBD-E51A60CEF8E2}"/>
          </ac:spMkLst>
        </pc:spChg>
        <pc:picChg chg="add mod">
          <ac:chgData name="Yann Debray" userId="1ebe68dc-eb7a-4e48-a4a6-5c66058e557c" providerId="ADAL" clId="{62753AE7-5423-4705-8692-BD34E8278190}" dt="2025-06-11T22:24:33.756" v="560" actId="1076"/>
          <ac:picMkLst>
            <pc:docMk/>
            <pc:sldMk cId="1679950592" sldId="406"/>
            <ac:picMk id="3" creationId="{6E2DD747-31C7-BA34-A0C0-5BEC7ED4863B}"/>
          </ac:picMkLst>
        </pc:picChg>
      </pc:sldChg>
      <pc:sldChg chg="addSp modSp new del mod modClrScheme chgLayout">
        <pc:chgData name="Yann Debray" userId="1ebe68dc-eb7a-4e48-a4a6-5c66058e557c" providerId="ADAL" clId="{62753AE7-5423-4705-8692-BD34E8278190}" dt="2025-06-11T21:36:04.129" v="485" actId="47"/>
        <pc:sldMkLst>
          <pc:docMk/>
          <pc:sldMk cId="3413154461" sldId="406"/>
        </pc:sldMkLst>
        <pc:spChg chg="add mod">
          <ac:chgData name="Yann Debray" userId="1ebe68dc-eb7a-4e48-a4a6-5c66058e557c" providerId="ADAL" clId="{62753AE7-5423-4705-8692-BD34E8278190}" dt="2025-06-11T21:35:10.834" v="475" actId="20577"/>
          <ac:spMkLst>
            <pc:docMk/>
            <pc:sldMk cId="3413154461" sldId="406"/>
            <ac:spMk id="2" creationId="{EB99FC8D-F31F-1951-8A20-8826ED82F049}"/>
          </ac:spMkLst>
        </pc:spChg>
        <pc:spChg chg="add mod">
          <ac:chgData name="Yann Debray" userId="1ebe68dc-eb7a-4e48-a4a6-5c66058e557c" providerId="ADAL" clId="{62753AE7-5423-4705-8692-BD34E8278190}" dt="2025-06-11T21:33:04.826" v="458" actId="700"/>
          <ac:spMkLst>
            <pc:docMk/>
            <pc:sldMk cId="3413154461" sldId="406"/>
            <ac:spMk id="3" creationId="{5A203CC5-C2B1-D3B5-25DA-DAFEADB42743}"/>
          </ac:spMkLst>
        </pc:spChg>
      </pc:sldChg>
      <pc:sldChg chg="addSp delSp modSp add mod">
        <pc:chgData name="Yann Debray" userId="1ebe68dc-eb7a-4e48-a4a6-5c66058e557c" providerId="ADAL" clId="{62753AE7-5423-4705-8692-BD34E8278190}" dt="2025-06-11T23:00:24.292" v="626" actId="22"/>
        <pc:sldMkLst>
          <pc:docMk/>
          <pc:sldMk cId="1670239137" sldId="407"/>
        </pc:sldMkLst>
        <pc:spChg chg="add del mod">
          <ac:chgData name="Yann Debray" userId="1ebe68dc-eb7a-4e48-a4a6-5c66058e557c" providerId="ADAL" clId="{62753AE7-5423-4705-8692-BD34E8278190}" dt="2025-06-11T23:00:24.292" v="626" actId="22"/>
          <ac:spMkLst>
            <pc:docMk/>
            <pc:sldMk cId="1670239137" sldId="407"/>
            <ac:spMk id="4" creationId="{67D786CE-6CC6-3B4F-6E64-E41CA3B347FC}"/>
          </ac:spMkLst>
        </pc:spChg>
        <pc:picChg chg="add mod ord">
          <ac:chgData name="Yann Debray" userId="1ebe68dc-eb7a-4e48-a4a6-5c66058e557c" providerId="ADAL" clId="{62753AE7-5423-4705-8692-BD34E8278190}" dt="2025-06-11T23:00:24.292" v="626" actId="22"/>
          <ac:picMkLst>
            <pc:docMk/>
            <pc:sldMk cId="1670239137" sldId="407"/>
            <ac:picMk id="6" creationId="{DF3410FF-A52D-652E-F4A1-652CF985A157}"/>
          </ac:picMkLst>
        </pc:picChg>
        <pc:picChg chg="del">
          <ac:chgData name="Yann Debray" userId="1ebe68dc-eb7a-4e48-a4a6-5c66058e557c" providerId="ADAL" clId="{62753AE7-5423-4705-8692-BD34E8278190}" dt="2025-06-11T23:00:23.441" v="625" actId="478"/>
          <ac:picMkLst>
            <pc:docMk/>
            <pc:sldMk cId="1670239137" sldId="407"/>
            <ac:picMk id="10" creationId="{FB038A3E-99CF-5EEE-E132-7498639059A8}"/>
          </ac:picMkLst>
        </pc:picChg>
      </pc:sldChg>
      <pc:sldChg chg="add del">
        <pc:chgData name="Yann Debray" userId="1ebe68dc-eb7a-4e48-a4a6-5c66058e557c" providerId="ADAL" clId="{62753AE7-5423-4705-8692-BD34E8278190}" dt="2025-06-11T23:20:13.402" v="640"/>
        <pc:sldMkLst>
          <pc:docMk/>
          <pc:sldMk cId="162936446" sldId="408"/>
        </pc:sldMkLst>
      </pc:sldChg>
    </pc:docChg>
  </pc:docChgLst>
  <pc:docChgLst>
    <pc:chgData name="Yann Debray" userId="1ebe68dc-eb7a-4e48-a4a6-5c66058e557c" providerId="ADAL" clId="{81F7BD1D-BCBD-4E6C-ACDA-8AE1C2E6FA56}"/>
    <pc:docChg chg="undo redo custSel addSld delSld modSld sldOrd addSection delSection modSection">
      <pc:chgData name="Yann Debray" userId="1ebe68dc-eb7a-4e48-a4a6-5c66058e557c" providerId="ADAL" clId="{81F7BD1D-BCBD-4E6C-ACDA-8AE1C2E6FA56}" dt="2025-06-07T21:08:38.141" v="1976" actId="20577"/>
      <pc:docMkLst>
        <pc:docMk/>
      </pc:docMkLst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3037812869" sldId="316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2102816447" sldId="324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3638111570" sldId="328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3811950613" sldId="331"/>
        </pc:sldMkLst>
      </pc:sldChg>
      <pc:sldChg chg="modSp add mod ord">
        <pc:chgData name="Yann Debray" userId="1ebe68dc-eb7a-4e48-a4a6-5c66058e557c" providerId="ADAL" clId="{81F7BD1D-BCBD-4E6C-ACDA-8AE1C2E6FA56}" dt="2025-06-07T21:08:38.141" v="1976" actId="20577"/>
        <pc:sldMkLst>
          <pc:docMk/>
          <pc:sldMk cId="868789390" sldId="334"/>
        </pc:sldMkLst>
      </pc:sldChg>
      <pc:sldChg chg="del ord">
        <pc:chgData name="Yann Debray" userId="1ebe68dc-eb7a-4e48-a4a6-5c66058e557c" providerId="ADAL" clId="{81F7BD1D-BCBD-4E6C-ACDA-8AE1C2E6FA56}" dt="2025-06-07T18:57:08.142" v="1260" actId="2696"/>
        <pc:sldMkLst>
          <pc:docMk/>
          <pc:sldMk cId="2955403071" sldId="334"/>
        </pc:sldMkLst>
      </pc:sldChg>
      <pc:sldChg chg="addSp modSp new add del mod ord modAnim">
        <pc:chgData name="Yann Debray" userId="1ebe68dc-eb7a-4e48-a4a6-5c66058e557c" providerId="ADAL" clId="{81F7BD1D-BCBD-4E6C-ACDA-8AE1C2E6FA56}" dt="2025-06-07T18:57:08.142" v="1260" actId="2696"/>
        <pc:sldMkLst>
          <pc:docMk/>
          <pc:sldMk cId="27197150" sldId="335"/>
        </pc:sldMkLst>
      </pc:sldChg>
      <pc:sldChg chg="new del">
        <pc:chgData name="Yann Debray" userId="1ebe68dc-eb7a-4e48-a4a6-5c66058e557c" providerId="ADAL" clId="{81F7BD1D-BCBD-4E6C-ACDA-8AE1C2E6FA56}" dt="2025-06-06T15:44:36.265" v="3" actId="680"/>
        <pc:sldMkLst>
          <pc:docMk/>
          <pc:sldMk cId="121401759" sldId="335"/>
        </pc:sldMkLst>
      </pc:sldChg>
      <pc:sldChg chg="add del">
        <pc:chgData name="Yann Debray" userId="1ebe68dc-eb7a-4e48-a4a6-5c66058e557c" providerId="ADAL" clId="{81F7BD1D-BCBD-4E6C-ACDA-8AE1C2E6FA56}" dt="2025-06-07T20:53:40.095" v="1930" actId="47"/>
        <pc:sldMkLst>
          <pc:docMk/>
          <pc:sldMk cId="1320881578" sldId="335"/>
        </pc:sldMkLst>
      </pc:sldChg>
      <pc:sldChg chg="addSp delSp modSp new del mod modClrScheme chgLayout modNotesTx">
        <pc:chgData name="Yann Debray" userId="1ebe68dc-eb7a-4e48-a4a6-5c66058e557c" providerId="ADAL" clId="{81F7BD1D-BCBD-4E6C-ACDA-8AE1C2E6FA56}" dt="2025-06-06T19:34:47.522" v="304" actId="47"/>
        <pc:sldMkLst>
          <pc:docMk/>
          <pc:sldMk cId="2462486463" sldId="336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3749168723" sldId="336"/>
        </pc:sldMkLst>
      </pc:sldChg>
      <pc:sldChg chg="addSp delSp modSp new del mod modClrScheme chgLayout">
        <pc:chgData name="Yann Debray" userId="1ebe68dc-eb7a-4e48-a4a6-5c66058e557c" providerId="ADAL" clId="{81F7BD1D-BCBD-4E6C-ACDA-8AE1C2E6FA56}" dt="2025-06-06T15:44:58.901" v="13" actId="680"/>
        <pc:sldMkLst>
          <pc:docMk/>
          <pc:sldMk cId="1095211747" sldId="337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1941235776" sldId="337"/>
        </pc:sldMkLst>
      </pc:sldChg>
      <pc:sldChg chg="modSp new del mod">
        <pc:chgData name="Yann Debray" userId="1ebe68dc-eb7a-4e48-a4a6-5c66058e557c" providerId="ADAL" clId="{81F7BD1D-BCBD-4E6C-ACDA-8AE1C2E6FA56}" dt="2025-06-06T19:46:30.103" v="309" actId="47"/>
        <pc:sldMkLst>
          <pc:docMk/>
          <pc:sldMk cId="3302496418" sldId="337"/>
        </pc:sldMkLst>
      </pc:sldChg>
      <pc:sldChg chg="addSp delSp modSp new mod ord">
        <pc:chgData name="Yann Debray" userId="1ebe68dc-eb7a-4e48-a4a6-5c66058e557c" providerId="ADAL" clId="{81F7BD1D-BCBD-4E6C-ACDA-8AE1C2E6FA56}" dt="2025-06-07T19:05:17.007" v="1785"/>
        <pc:sldMkLst>
          <pc:docMk/>
          <pc:sldMk cId="2099446868" sldId="338"/>
        </pc:sldMkLst>
        <pc:spChg chg="mod">
          <ac:chgData name="Yann Debray" userId="1ebe68dc-eb7a-4e48-a4a6-5c66058e557c" providerId="ADAL" clId="{81F7BD1D-BCBD-4E6C-ACDA-8AE1C2E6FA56}" dt="2025-06-07T19:05:17.007" v="1785"/>
          <ac:spMkLst>
            <pc:docMk/>
            <pc:sldMk cId="2099446868" sldId="338"/>
            <ac:spMk id="2" creationId="{B4847B85-E531-3E6F-787B-B248CAE0270B}"/>
          </ac:spMkLst>
        </pc:spChg>
      </pc:sldChg>
      <pc:sldChg chg="addSp new mod ord">
        <pc:chgData name="Yann Debray" userId="1ebe68dc-eb7a-4e48-a4a6-5c66058e557c" providerId="ADAL" clId="{81F7BD1D-BCBD-4E6C-ACDA-8AE1C2E6FA56}" dt="2025-06-07T19:05:28.293" v="1787"/>
        <pc:sldMkLst>
          <pc:docMk/>
          <pc:sldMk cId="2773506604" sldId="339"/>
        </pc:sldMkLst>
      </pc:sldChg>
      <pc:sldChg chg="addSp new del mod ord modShow">
        <pc:chgData name="Yann Debray" userId="1ebe68dc-eb7a-4e48-a4a6-5c66058e557c" providerId="ADAL" clId="{81F7BD1D-BCBD-4E6C-ACDA-8AE1C2E6FA56}" dt="2025-06-07T18:30:14.605" v="1222" actId="47"/>
        <pc:sldMkLst>
          <pc:docMk/>
          <pc:sldMk cId="4120153451" sldId="340"/>
        </pc:sldMkLst>
      </pc:sldChg>
      <pc:sldChg chg="addSp delSp modSp new mod ord">
        <pc:chgData name="Yann Debray" userId="1ebe68dc-eb7a-4e48-a4a6-5c66058e557c" providerId="ADAL" clId="{81F7BD1D-BCBD-4E6C-ACDA-8AE1C2E6FA56}" dt="2025-06-07T19:31:50.961" v="1814"/>
        <pc:sldMkLst>
          <pc:docMk/>
          <pc:sldMk cId="934842891" sldId="341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1450287420" sldId="342"/>
        </pc:sldMkLst>
      </pc:sldChg>
      <pc:sldChg chg="modSp add mod ord">
        <pc:chgData name="Yann Debray" userId="1ebe68dc-eb7a-4e48-a4a6-5c66058e557c" providerId="ADAL" clId="{81F7BD1D-BCBD-4E6C-ACDA-8AE1C2E6FA56}" dt="2025-06-07T04:28:43.831" v="800"/>
        <pc:sldMkLst>
          <pc:docMk/>
          <pc:sldMk cId="2464164750" sldId="342"/>
        </pc:sldMkLst>
      </pc:sldChg>
      <pc:sldChg chg="modSp add mod">
        <pc:chgData name="Yann Debray" userId="1ebe68dc-eb7a-4e48-a4a6-5c66058e557c" providerId="ADAL" clId="{81F7BD1D-BCBD-4E6C-ACDA-8AE1C2E6FA56}" dt="2025-06-06T17:57:54.011" v="151" actId="20577"/>
        <pc:sldMkLst>
          <pc:docMk/>
          <pc:sldMk cId="2210681128" sldId="343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3962753978" sldId="343"/>
        </pc:sldMkLst>
      </pc:sldChg>
      <pc:sldChg chg="addSp modSp new mod ord modClrScheme chgLayout">
        <pc:chgData name="Yann Debray" userId="1ebe68dc-eb7a-4e48-a4a6-5c66058e557c" providerId="ADAL" clId="{81F7BD1D-BCBD-4E6C-ACDA-8AE1C2E6FA56}" dt="2025-06-06T19:46:02.041" v="306"/>
        <pc:sldMkLst>
          <pc:docMk/>
          <pc:sldMk cId="954752207" sldId="344"/>
        </pc:sldMkLst>
      </pc:sldChg>
      <pc:sldChg chg="addSp delSp modSp new del">
        <pc:chgData name="Yann Debray" userId="1ebe68dc-eb7a-4e48-a4a6-5c66058e557c" providerId="ADAL" clId="{81F7BD1D-BCBD-4E6C-ACDA-8AE1C2E6FA56}" dt="2025-06-06T19:13:30.501" v="238" actId="47"/>
        <pc:sldMkLst>
          <pc:docMk/>
          <pc:sldMk cId="1817082072" sldId="345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2520582305" sldId="345"/>
        </pc:sldMkLst>
      </pc:sldChg>
      <pc:sldChg chg="new del">
        <pc:chgData name="Yann Debray" userId="1ebe68dc-eb7a-4e48-a4a6-5c66058e557c" providerId="ADAL" clId="{81F7BD1D-BCBD-4E6C-ACDA-8AE1C2E6FA56}" dt="2025-06-06T19:08:56.025" v="185" actId="680"/>
        <pc:sldMkLst>
          <pc:docMk/>
          <pc:sldMk cId="2989269714" sldId="345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719664809" sldId="346"/>
        </pc:sldMkLst>
      </pc:sldChg>
      <pc:sldChg chg="addSp delSp modSp new mod">
        <pc:chgData name="Yann Debray" userId="1ebe68dc-eb7a-4e48-a4a6-5c66058e557c" providerId="ADAL" clId="{81F7BD1D-BCBD-4E6C-ACDA-8AE1C2E6FA56}" dt="2025-06-06T19:46:27.121" v="308" actId="404"/>
        <pc:sldMkLst>
          <pc:docMk/>
          <pc:sldMk cId="1761284830" sldId="346"/>
        </pc:sldMkLst>
      </pc:sldChg>
      <pc:sldChg chg="del">
        <pc:chgData name="Yann Debray" userId="1ebe68dc-eb7a-4e48-a4a6-5c66058e557c" providerId="ADAL" clId="{81F7BD1D-BCBD-4E6C-ACDA-8AE1C2E6FA56}" dt="2025-06-06T15:37:54.588" v="0" actId="47"/>
        <pc:sldMkLst>
          <pc:docMk/>
          <pc:sldMk cId="1689351536" sldId="347"/>
        </pc:sldMkLst>
      </pc:sldChg>
      <pc:sldChg chg="modSp new mod">
        <pc:chgData name="Yann Debray" userId="1ebe68dc-eb7a-4e48-a4a6-5c66058e557c" providerId="ADAL" clId="{81F7BD1D-BCBD-4E6C-ACDA-8AE1C2E6FA56}" dt="2025-06-07T04:44:10.449" v="1114" actId="20577"/>
        <pc:sldMkLst>
          <pc:docMk/>
          <pc:sldMk cId="3119236709" sldId="347"/>
        </pc:sldMkLst>
        <pc:spChg chg="mod">
          <ac:chgData name="Yann Debray" userId="1ebe68dc-eb7a-4e48-a4a6-5c66058e557c" providerId="ADAL" clId="{81F7BD1D-BCBD-4E6C-ACDA-8AE1C2E6FA56}" dt="2025-06-07T04:44:10.449" v="1114" actId="20577"/>
          <ac:spMkLst>
            <pc:docMk/>
            <pc:sldMk cId="3119236709" sldId="347"/>
            <ac:spMk id="2" creationId="{B423A18B-A34C-D6D8-2FDB-16A57FF42645}"/>
          </ac:spMkLst>
        </pc:spChg>
        <pc:spChg chg="mod">
          <ac:chgData name="Yann Debray" userId="1ebe68dc-eb7a-4e48-a4a6-5c66058e557c" providerId="ADAL" clId="{81F7BD1D-BCBD-4E6C-ACDA-8AE1C2E6FA56}" dt="2025-06-06T19:34:32.393" v="303" actId="403"/>
          <ac:spMkLst>
            <pc:docMk/>
            <pc:sldMk cId="3119236709" sldId="347"/>
            <ac:spMk id="3" creationId="{2003C620-58CE-3946-6CE9-19CD17FDAD8B}"/>
          </ac:spMkLst>
        </pc:spChg>
      </pc:sldChg>
      <pc:sldChg chg="addSp new mod ord modNotesTx">
        <pc:chgData name="Yann Debray" userId="1ebe68dc-eb7a-4e48-a4a6-5c66058e557c" providerId="ADAL" clId="{81F7BD1D-BCBD-4E6C-ACDA-8AE1C2E6FA56}" dt="2025-06-06T19:16:55.835" v="286"/>
        <pc:sldMkLst>
          <pc:docMk/>
          <pc:sldMk cId="266070392" sldId="348"/>
        </pc:sldMkLst>
        <pc:picChg chg="add">
          <ac:chgData name="Yann Debray" userId="1ebe68dc-eb7a-4e48-a4a6-5c66058e557c" providerId="ADAL" clId="{81F7BD1D-BCBD-4E6C-ACDA-8AE1C2E6FA56}" dt="2025-06-06T19:16:46.907" v="283" actId="22"/>
          <ac:picMkLst>
            <pc:docMk/>
            <pc:sldMk cId="266070392" sldId="348"/>
            <ac:picMk id="3" creationId="{BA151C84-D9FD-48DA-12A8-24927F860702}"/>
          </ac:picMkLst>
        </pc:picChg>
      </pc:sldChg>
      <pc:sldChg chg="new del">
        <pc:chgData name="Yann Debray" userId="1ebe68dc-eb7a-4e48-a4a6-5c66058e557c" providerId="ADAL" clId="{81F7BD1D-BCBD-4E6C-ACDA-8AE1C2E6FA56}" dt="2025-06-06T19:16:43.301" v="281" actId="680"/>
        <pc:sldMkLst>
          <pc:docMk/>
          <pc:sldMk cId="418570630" sldId="348"/>
        </pc:sldMkLst>
      </pc:sldChg>
      <pc:sldChg chg="add ord modNotesTx">
        <pc:chgData name="Yann Debray" userId="1ebe68dc-eb7a-4e48-a4a6-5c66058e557c" providerId="ADAL" clId="{81F7BD1D-BCBD-4E6C-ACDA-8AE1C2E6FA56}" dt="2025-06-07T19:01:56.364" v="1461" actId="20577"/>
        <pc:sldMkLst>
          <pc:docMk/>
          <pc:sldMk cId="1001448906" sldId="349"/>
        </pc:sldMkLst>
      </pc:sldChg>
      <pc:sldChg chg="addSp modSp new add del mod ord modNotesTx">
        <pc:chgData name="Yann Debray" userId="1ebe68dc-eb7a-4e48-a4a6-5c66058e557c" providerId="ADAL" clId="{81F7BD1D-BCBD-4E6C-ACDA-8AE1C2E6FA56}" dt="2025-06-07T18:56:51.102" v="1254" actId="2696"/>
        <pc:sldMkLst>
          <pc:docMk/>
          <pc:sldMk cId="2421396287" sldId="349"/>
        </pc:sldMkLst>
      </pc:sldChg>
      <pc:sldChg chg="del">
        <pc:chgData name="Yann Debray" userId="1ebe68dc-eb7a-4e48-a4a6-5c66058e557c" providerId="ADAL" clId="{81F7BD1D-BCBD-4E6C-ACDA-8AE1C2E6FA56}" dt="2025-06-06T15:37:57.472" v="1" actId="47"/>
        <pc:sldMkLst>
          <pc:docMk/>
          <pc:sldMk cId="4273949180" sldId="349"/>
        </pc:sldMkLst>
      </pc:sldChg>
      <pc:sldChg chg="addSp new del mod ord">
        <pc:chgData name="Yann Debray" userId="1ebe68dc-eb7a-4e48-a4a6-5c66058e557c" providerId="ADAL" clId="{81F7BD1D-BCBD-4E6C-ACDA-8AE1C2E6FA56}" dt="2025-06-07T17:39:27.412" v="1155" actId="18676"/>
        <pc:sldMkLst>
          <pc:docMk/>
          <pc:sldMk cId="1352445593" sldId="350"/>
        </pc:sldMkLst>
      </pc:sldChg>
      <pc:sldChg chg="addSp delSp modSp add mod modClrScheme chgLayout">
        <pc:chgData name="Yann Debray" userId="1ebe68dc-eb7a-4e48-a4a6-5c66058e557c" providerId="ADAL" clId="{81F7BD1D-BCBD-4E6C-ACDA-8AE1C2E6FA56}" dt="2025-06-07T18:51:38.193" v="1253" actId="14100"/>
        <pc:sldMkLst>
          <pc:docMk/>
          <pc:sldMk cId="2702559527" sldId="351"/>
        </pc:sldMkLst>
      </pc:sldChg>
      <pc:sldChg chg="addSp modSp new del mod modNotesTx">
        <pc:chgData name="Yann Debray" userId="1ebe68dc-eb7a-4e48-a4a6-5c66058e557c" providerId="ADAL" clId="{81F7BD1D-BCBD-4E6C-ACDA-8AE1C2E6FA56}" dt="2025-06-07T18:50:41.400" v="1244" actId="2696"/>
        <pc:sldMkLst>
          <pc:docMk/>
          <pc:sldMk cId="4247032268" sldId="351"/>
        </pc:sldMkLst>
      </pc:sldChg>
      <pc:sldChg chg="addSp new del mod ord">
        <pc:chgData name="Yann Debray" userId="1ebe68dc-eb7a-4e48-a4a6-5c66058e557c" providerId="ADAL" clId="{81F7BD1D-BCBD-4E6C-ACDA-8AE1C2E6FA56}" dt="2025-06-07T17:39:27.412" v="1155" actId="18676"/>
        <pc:sldMkLst>
          <pc:docMk/>
          <pc:sldMk cId="4100808097" sldId="352"/>
        </pc:sldMkLst>
      </pc:sldChg>
      <pc:sldChg chg="addSp delSp new del mod ord">
        <pc:chgData name="Yann Debray" userId="1ebe68dc-eb7a-4e48-a4a6-5c66058e557c" providerId="ADAL" clId="{81F7BD1D-BCBD-4E6C-ACDA-8AE1C2E6FA56}" dt="2025-06-07T17:39:27.412" v="1155" actId="18676"/>
        <pc:sldMkLst>
          <pc:docMk/>
          <pc:sldMk cId="1469202588" sldId="353"/>
        </pc:sldMkLst>
      </pc:sldChg>
      <pc:sldChg chg="addSp new del mod ord">
        <pc:chgData name="Yann Debray" userId="1ebe68dc-eb7a-4e48-a4a6-5c66058e557c" providerId="ADAL" clId="{81F7BD1D-BCBD-4E6C-ACDA-8AE1C2E6FA56}" dt="2025-06-07T17:39:27.412" v="1155" actId="18676"/>
        <pc:sldMkLst>
          <pc:docMk/>
          <pc:sldMk cId="2250632825" sldId="354"/>
        </pc:sldMkLst>
      </pc:sldChg>
      <pc:sldChg chg="addSp delSp modSp new mod">
        <pc:chgData name="Yann Debray" userId="1ebe68dc-eb7a-4e48-a4a6-5c66058e557c" providerId="ADAL" clId="{81F7BD1D-BCBD-4E6C-ACDA-8AE1C2E6FA56}" dt="2025-06-07T01:29:05.226" v="580" actId="14100"/>
        <pc:sldMkLst>
          <pc:docMk/>
          <pc:sldMk cId="4137537441" sldId="355"/>
        </pc:sldMkLst>
      </pc:sldChg>
      <pc:sldChg chg="addSp new del mod ord modNotesTx">
        <pc:chgData name="Yann Debray" userId="1ebe68dc-eb7a-4e48-a4a6-5c66058e557c" providerId="ADAL" clId="{81F7BD1D-BCBD-4E6C-ACDA-8AE1C2E6FA56}" dt="2025-06-07T17:39:27.412" v="1155" actId="18676"/>
        <pc:sldMkLst>
          <pc:docMk/>
          <pc:sldMk cId="391807961" sldId="356"/>
        </pc:sldMkLst>
      </pc:sldChg>
      <pc:sldChg chg="addSp new del mod ord">
        <pc:chgData name="Yann Debray" userId="1ebe68dc-eb7a-4e48-a4a6-5c66058e557c" providerId="ADAL" clId="{81F7BD1D-BCBD-4E6C-ACDA-8AE1C2E6FA56}" dt="2025-06-07T17:39:27.412" v="1155" actId="18676"/>
        <pc:sldMkLst>
          <pc:docMk/>
          <pc:sldMk cId="1587856762" sldId="357"/>
        </pc:sldMkLst>
      </pc:sldChg>
      <pc:sldChg chg="addSp new del mod ord">
        <pc:chgData name="Yann Debray" userId="1ebe68dc-eb7a-4e48-a4a6-5c66058e557c" providerId="ADAL" clId="{81F7BD1D-BCBD-4E6C-ACDA-8AE1C2E6FA56}" dt="2025-06-07T17:39:22.596" v="1154" actId="18676"/>
        <pc:sldMkLst>
          <pc:docMk/>
          <pc:sldMk cId="4293216435" sldId="358"/>
        </pc:sldMkLst>
      </pc:sldChg>
      <pc:sldChg chg="addSp new del mod ord">
        <pc:chgData name="Yann Debray" userId="1ebe68dc-eb7a-4e48-a4a6-5c66058e557c" providerId="ADAL" clId="{81F7BD1D-BCBD-4E6C-ACDA-8AE1C2E6FA56}" dt="2025-06-07T17:39:22.596" v="1154" actId="18676"/>
        <pc:sldMkLst>
          <pc:docMk/>
          <pc:sldMk cId="2664474116" sldId="359"/>
        </pc:sldMkLst>
      </pc:sldChg>
      <pc:sldChg chg="addSp new del mod">
        <pc:chgData name="Yann Debray" userId="1ebe68dc-eb7a-4e48-a4a6-5c66058e557c" providerId="ADAL" clId="{81F7BD1D-BCBD-4E6C-ACDA-8AE1C2E6FA56}" dt="2025-06-06T20:11:15.180" v="417" actId="47"/>
        <pc:sldMkLst>
          <pc:docMk/>
          <pc:sldMk cId="1772651385" sldId="360"/>
        </pc:sldMkLst>
      </pc:sldChg>
      <pc:sldChg chg="addSp new del mod ord">
        <pc:chgData name="Yann Debray" userId="1ebe68dc-eb7a-4e48-a4a6-5c66058e557c" providerId="ADAL" clId="{81F7BD1D-BCBD-4E6C-ACDA-8AE1C2E6FA56}" dt="2025-06-07T17:39:22.596" v="1154" actId="18676"/>
        <pc:sldMkLst>
          <pc:docMk/>
          <pc:sldMk cId="1881570614" sldId="361"/>
        </pc:sldMkLst>
      </pc:sldChg>
      <pc:sldChg chg="addSp new del mod ord">
        <pc:chgData name="Yann Debray" userId="1ebe68dc-eb7a-4e48-a4a6-5c66058e557c" providerId="ADAL" clId="{81F7BD1D-BCBD-4E6C-ACDA-8AE1C2E6FA56}" dt="2025-06-07T17:39:22.596" v="1154" actId="18676"/>
        <pc:sldMkLst>
          <pc:docMk/>
          <pc:sldMk cId="2593857087" sldId="362"/>
        </pc:sldMkLst>
      </pc:sldChg>
      <pc:sldChg chg="addSp new del mod ord">
        <pc:chgData name="Yann Debray" userId="1ebe68dc-eb7a-4e48-a4a6-5c66058e557c" providerId="ADAL" clId="{81F7BD1D-BCBD-4E6C-ACDA-8AE1C2E6FA56}" dt="2025-06-07T17:39:22.596" v="1154" actId="18676"/>
        <pc:sldMkLst>
          <pc:docMk/>
          <pc:sldMk cId="2891051597" sldId="363"/>
        </pc:sldMkLst>
      </pc:sldChg>
      <pc:sldChg chg="addSp new del mod ord">
        <pc:chgData name="Yann Debray" userId="1ebe68dc-eb7a-4e48-a4a6-5c66058e557c" providerId="ADAL" clId="{81F7BD1D-BCBD-4E6C-ACDA-8AE1C2E6FA56}" dt="2025-06-07T17:39:22.596" v="1154" actId="18676"/>
        <pc:sldMkLst>
          <pc:docMk/>
          <pc:sldMk cId="793339623" sldId="364"/>
        </pc:sldMkLst>
      </pc:sldChg>
      <pc:sldChg chg="addSp new del mod ord">
        <pc:chgData name="Yann Debray" userId="1ebe68dc-eb7a-4e48-a4a6-5c66058e557c" providerId="ADAL" clId="{81F7BD1D-BCBD-4E6C-ACDA-8AE1C2E6FA56}" dt="2025-06-07T17:39:22.596" v="1154" actId="18676"/>
        <pc:sldMkLst>
          <pc:docMk/>
          <pc:sldMk cId="1722286814" sldId="365"/>
        </pc:sldMkLst>
      </pc:sldChg>
      <pc:sldChg chg="addSp new del mod ord">
        <pc:chgData name="Yann Debray" userId="1ebe68dc-eb7a-4e48-a4a6-5c66058e557c" providerId="ADAL" clId="{81F7BD1D-BCBD-4E6C-ACDA-8AE1C2E6FA56}" dt="2025-06-07T17:39:22.596" v="1154" actId="18676"/>
        <pc:sldMkLst>
          <pc:docMk/>
          <pc:sldMk cId="732610364" sldId="366"/>
        </pc:sldMkLst>
      </pc:sldChg>
      <pc:sldChg chg="addSp new del mod ord">
        <pc:chgData name="Yann Debray" userId="1ebe68dc-eb7a-4e48-a4a6-5c66058e557c" providerId="ADAL" clId="{81F7BD1D-BCBD-4E6C-ACDA-8AE1C2E6FA56}" dt="2025-06-07T17:39:22.596" v="1154" actId="18676"/>
        <pc:sldMkLst>
          <pc:docMk/>
          <pc:sldMk cId="734972958" sldId="367"/>
        </pc:sldMkLst>
      </pc:sldChg>
      <pc:sldChg chg="addSp new mod ord">
        <pc:chgData name="Yann Debray" userId="1ebe68dc-eb7a-4e48-a4a6-5c66058e557c" providerId="ADAL" clId="{81F7BD1D-BCBD-4E6C-ACDA-8AE1C2E6FA56}" dt="2025-06-06T20:31:36.732" v="424"/>
        <pc:sldMkLst>
          <pc:docMk/>
          <pc:sldMk cId="403581091" sldId="368"/>
        </pc:sldMkLst>
      </pc:sldChg>
      <pc:sldChg chg="addSp new mod ord">
        <pc:chgData name="Yann Debray" userId="1ebe68dc-eb7a-4e48-a4a6-5c66058e557c" providerId="ADAL" clId="{81F7BD1D-BCBD-4E6C-ACDA-8AE1C2E6FA56}" dt="2025-06-06T20:31:55.111" v="429"/>
        <pc:sldMkLst>
          <pc:docMk/>
          <pc:sldMk cId="3059413139" sldId="369"/>
        </pc:sldMkLst>
      </pc:sldChg>
      <pc:sldChg chg="addSp delSp modSp new add del mod ord modClrScheme chgLayout">
        <pc:chgData name="Yann Debray" userId="1ebe68dc-eb7a-4e48-a4a6-5c66058e557c" providerId="ADAL" clId="{81F7BD1D-BCBD-4E6C-ACDA-8AE1C2E6FA56}" dt="2025-06-07T19:51:11.935" v="1894"/>
        <pc:sldMkLst>
          <pc:docMk/>
          <pc:sldMk cId="2020830863" sldId="370"/>
        </pc:sldMkLst>
        <pc:spChg chg="add del mod ord">
          <ac:chgData name="Yann Debray" userId="1ebe68dc-eb7a-4e48-a4a6-5c66058e557c" providerId="ADAL" clId="{81F7BD1D-BCBD-4E6C-ACDA-8AE1C2E6FA56}" dt="2025-06-07T19:51:11.935" v="1894"/>
          <ac:spMkLst>
            <pc:docMk/>
            <pc:sldMk cId="2020830863" sldId="370"/>
            <ac:spMk id="4" creationId="{E68A1299-DB65-6BAE-9C5F-9FF4B6DB995C}"/>
          </ac:spMkLst>
        </pc:spChg>
      </pc:sldChg>
      <pc:sldChg chg="addSp delSp modSp new mod ord">
        <pc:chgData name="Yann Debray" userId="1ebe68dc-eb7a-4e48-a4a6-5c66058e557c" providerId="ADAL" clId="{81F7BD1D-BCBD-4E6C-ACDA-8AE1C2E6FA56}" dt="2025-06-07T19:52:02.192" v="1906" actId="732"/>
        <pc:sldMkLst>
          <pc:docMk/>
          <pc:sldMk cId="297094692" sldId="371"/>
        </pc:sldMkLst>
      </pc:sldChg>
      <pc:sldChg chg="addSp new mod ord modShow">
        <pc:chgData name="Yann Debray" userId="1ebe68dc-eb7a-4e48-a4a6-5c66058e557c" providerId="ADAL" clId="{81F7BD1D-BCBD-4E6C-ACDA-8AE1C2E6FA56}" dt="2025-06-07T19:53:11.764" v="1907" actId="729"/>
        <pc:sldMkLst>
          <pc:docMk/>
          <pc:sldMk cId="3912534940" sldId="372"/>
        </pc:sldMkLst>
      </pc:sldChg>
      <pc:sldChg chg="addSp new mod ord modShow">
        <pc:chgData name="Yann Debray" userId="1ebe68dc-eb7a-4e48-a4a6-5c66058e557c" providerId="ADAL" clId="{81F7BD1D-BCBD-4E6C-ACDA-8AE1C2E6FA56}" dt="2025-06-07T19:53:11.764" v="1907" actId="729"/>
        <pc:sldMkLst>
          <pc:docMk/>
          <pc:sldMk cId="3281986067" sldId="373"/>
        </pc:sldMkLst>
      </pc:sldChg>
      <pc:sldChg chg="addSp new mod ord modShow">
        <pc:chgData name="Yann Debray" userId="1ebe68dc-eb7a-4e48-a4a6-5c66058e557c" providerId="ADAL" clId="{81F7BD1D-BCBD-4E6C-ACDA-8AE1C2E6FA56}" dt="2025-06-07T19:53:11.764" v="1907" actId="729"/>
        <pc:sldMkLst>
          <pc:docMk/>
          <pc:sldMk cId="1846396491" sldId="374"/>
        </pc:sldMkLst>
      </pc:sldChg>
      <pc:sldChg chg="addSp delSp modSp new mod">
        <pc:chgData name="Yann Debray" userId="1ebe68dc-eb7a-4e48-a4a6-5c66058e557c" providerId="ADAL" clId="{81F7BD1D-BCBD-4E6C-ACDA-8AE1C2E6FA56}" dt="2025-06-07T04:30:24.772" v="900" actId="14100"/>
        <pc:sldMkLst>
          <pc:docMk/>
          <pc:sldMk cId="3956930079" sldId="375"/>
        </pc:sldMkLst>
      </pc:sldChg>
      <pc:sldChg chg="addSp delSp modSp new mod ord modNotesTx">
        <pc:chgData name="Yann Debray" userId="1ebe68dc-eb7a-4e48-a4a6-5c66058e557c" providerId="ADAL" clId="{81F7BD1D-BCBD-4E6C-ACDA-8AE1C2E6FA56}" dt="2025-06-07T19:05:54.115" v="1788" actId="20577"/>
        <pc:sldMkLst>
          <pc:docMk/>
          <pc:sldMk cId="2208018680" sldId="376"/>
        </pc:sldMkLst>
      </pc:sldChg>
      <pc:sldChg chg="modSp new mod">
        <pc:chgData name="Yann Debray" userId="1ebe68dc-eb7a-4e48-a4a6-5c66058e557c" providerId="ADAL" clId="{81F7BD1D-BCBD-4E6C-ACDA-8AE1C2E6FA56}" dt="2025-06-07T19:05:56.859" v="1789" actId="20577"/>
        <pc:sldMkLst>
          <pc:docMk/>
          <pc:sldMk cId="1903852630" sldId="377"/>
        </pc:sldMkLst>
      </pc:sldChg>
      <pc:sldChg chg="addSp delSp modSp new mod">
        <pc:chgData name="Yann Debray" userId="1ebe68dc-eb7a-4e48-a4a6-5c66058e557c" providerId="ADAL" clId="{81F7BD1D-BCBD-4E6C-ACDA-8AE1C2E6FA56}" dt="2025-06-07T02:03:45.949" v="663" actId="1076"/>
        <pc:sldMkLst>
          <pc:docMk/>
          <pc:sldMk cId="2535251169" sldId="378"/>
        </pc:sldMkLst>
      </pc:sldChg>
      <pc:sldChg chg="addSp delSp modSp new mod modNotesTx">
        <pc:chgData name="Yann Debray" userId="1ebe68dc-eb7a-4e48-a4a6-5c66058e557c" providerId="ADAL" clId="{81F7BD1D-BCBD-4E6C-ACDA-8AE1C2E6FA56}" dt="2025-06-07T02:06:05.692" v="705"/>
        <pc:sldMkLst>
          <pc:docMk/>
          <pc:sldMk cId="3464554576" sldId="379"/>
        </pc:sldMkLst>
      </pc:sldChg>
      <pc:sldChg chg="addSp delSp modSp new mod">
        <pc:chgData name="Yann Debray" userId="1ebe68dc-eb7a-4e48-a4a6-5c66058e557c" providerId="ADAL" clId="{81F7BD1D-BCBD-4E6C-ACDA-8AE1C2E6FA56}" dt="2025-06-07T17:46:34.679" v="1193" actId="20577"/>
        <pc:sldMkLst>
          <pc:docMk/>
          <pc:sldMk cId="4114753315" sldId="380"/>
        </pc:sldMkLst>
      </pc:sldChg>
      <pc:sldChg chg="addSp delSp modSp add mod">
        <pc:chgData name="Yann Debray" userId="1ebe68dc-eb7a-4e48-a4a6-5c66058e557c" providerId="ADAL" clId="{81F7BD1D-BCBD-4E6C-ACDA-8AE1C2E6FA56}" dt="2025-06-07T17:47:11.477" v="1198" actId="1076"/>
        <pc:sldMkLst>
          <pc:docMk/>
          <pc:sldMk cId="2907367486" sldId="381"/>
        </pc:sldMkLst>
      </pc:sldChg>
      <pc:sldChg chg="modSp new del mod">
        <pc:chgData name="Yann Debray" userId="1ebe68dc-eb7a-4e48-a4a6-5c66058e557c" providerId="ADAL" clId="{81F7BD1D-BCBD-4E6C-ACDA-8AE1C2E6FA56}" dt="2025-06-07T17:46:09.700" v="1171" actId="47"/>
        <pc:sldMkLst>
          <pc:docMk/>
          <pc:sldMk cId="333250329" sldId="382"/>
        </pc:sldMkLst>
      </pc:sldChg>
      <pc:sldChg chg="addSp modSp new mod ord modClrScheme modAnim chgLayout">
        <pc:chgData name="Yann Debray" userId="1ebe68dc-eb7a-4e48-a4a6-5c66058e557c" providerId="ADAL" clId="{81F7BD1D-BCBD-4E6C-ACDA-8AE1C2E6FA56}" dt="2025-06-07T04:20:31.693" v="766" actId="1076"/>
        <pc:sldMkLst>
          <pc:docMk/>
          <pc:sldMk cId="2652562504" sldId="383"/>
        </pc:sldMkLst>
      </pc:sldChg>
      <pc:sldChg chg="addSp delSp modSp new mod modClrScheme chgLayout">
        <pc:chgData name="Yann Debray" userId="1ebe68dc-eb7a-4e48-a4a6-5c66058e557c" providerId="ADAL" clId="{81F7BD1D-BCBD-4E6C-ACDA-8AE1C2E6FA56}" dt="2025-06-07T04:38:55.603" v="1054" actId="1076"/>
        <pc:sldMkLst>
          <pc:docMk/>
          <pc:sldMk cId="2139197256" sldId="384"/>
        </pc:sldMkLst>
      </pc:sldChg>
      <pc:sldChg chg="addSp delSp modSp new mod modNotesTx">
        <pc:chgData name="Yann Debray" userId="1ebe68dc-eb7a-4e48-a4a6-5c66058e557c" providerId="ADAL" clId="{81F7BD1D-BCBD-4E6C-ACDA-8AE1C2E6FA56}" dt="2025-06-07T04:33:39.403" v="1022"/>
        <pc:sldMkLst>
          <pc:docMk/>
          <pc:sldMk cId="3586844454" sldId="385"/>
        </pc:sldMkLst>
      </pc:sldChg>
      <pc:sldChg chg="addSp delSp modSp new mod">
        <pc:chgData name="Yann Debray" userId="1ebe68dc-eb7a-4e48-a4a6-5c66058e557c" providerId="ADAL" clId="{81F7BD1D-BCBD-4E6C-ACDA-8AE1C2E6FA56}" dt="2025-06-07T04:43:04.938" v="1095" actId="20577"/>
        <pc:sldMkLst>
          <pc:docMk/>
          <pc:sldMk cId="1744472483" sldId="386"/>
        </pc:sldMkLst>
      </pc:sldChg>
      <pc:sldChg chg="addSp delSp modSp new mod modNotesTx">
        <pc:chgData name="Yann Debray" userId="1ebe68dc-eb7a-4e48-a4a6-5c66058e557c" providerId="ADAL" clId="{81F7BD1D-BCBD-4E6C-ACDA-8AE1C2E6FA56}" dt="2025-06-07T04:42:19.293" v="1062"/>
        <pc:sldMkLst>
          <pc:docMk/>
          <pc:sldMk cId="3867345051" sldId="387"/>
        </pc:sldMkLst>
      </pc:sldChg>
      <pc:sldChg chg="addSp delSp modSp new mod">
        <pc:chgData name="Yann Debray" userId="1ebe68dc-eb7a-4e48-a4a6-5c66058e557c" providerId="ADAL" clId="{81F7BD1D-BCBD-4E6C-ACDA-8AE1C2E6FA56}" dt="2025-06-07T04:37:07.087" v="1046"/>
        <pc:sldMkLst>
          <pc:docMk/>
          <pc:sldMk cId="948180177" sldId="388"/>
        </pc:sldMkLst>
      </pc:sldChg>
      <pc:sldChg chg="modSp add mod">
        <pc:chgData name="Yann Debray" userId="1ebe68dc-eb7a-4e48-a4a6-5c66058e557c" providerId="ADAL" clId="{81F7BD1D-BCBD-4E6C-ACDA-8AE1C2E6FA56}" dt="2025-06-07T04:45:50.511" v="1153" actId="27636"/>
        <pc:sldMkLst>
          <pc:docMk/>
          <pc:sldMk cId="1961236217" sldId="389"/>
        </pc:sldMkLst>
        <pc:spChg chg="mod">
          <ac:chgData name="Yann Debray" userId="1ebe68dc-eb7a-4e48-a4a6-5c66058e557c" providerId="ADAL" clId="{81F7BD1D-BCBD-4E6C-ACDA-8AE1C2E6FA56}" dt="2025-06-07T04:43:58.051" v="1105" actId="20577"/>
          <ac:spMkLst>
            <pc:docMk/>
            <pc:sldMk cId="1961236217" sldId="389"/>
            <ac:spMk id="2" creationId="{8D12F942-5736-8884-E122-8D380860FAFE}"/>
          </ac:spMkLst>
        </pc:spChg>
        <pc:spChg chg="mod">
          <ac:chgData name="Yann Debray" userId="1ebe68dc-eb7a-4e48-a4a6-5c66058e557c" providerId="ADAL" clId="{81F7BD1D-BCBD-4E6C-ACDA-8AE1C2E6FA56}" dt="2025-06-07T04:45:50.511" v="1153" actId="27636"/>
          <ac:spMkLst>
            <pc:docMk/>
            <pc:sldMk cId="1961236217" sldId="389"/>
            <ac:spMk id="4" creationId="{04ACCC2A-58E4-4A80-AB44-79FD297DFAD4}"/>
          </ac:spMkLst>
        </pc:spChg>
        <pc:spChg chg="mod">
          <ac:chgData name="Yann Debray" userId="1ebe68dc-eb7a-4e48-a4a6-5c66058e557c" providerId="ADAL" clId="{81F7BD1D-BCBD-4E6C-ACDA-8AE1C2E6FA56}" dt="2025-06-07T04:44:44.877" v="1143" actId="6549"/>
          <ac:spMkLst>
            <pc:docMk/>
            <pc:sldMk cId="1961236217" sldId="389"/>
            <ac:spMk id="9" creationId="{3FCB0F33-9B76-7148-7289-CB11A72A6513}"/>
          </ac:spMkLst>
        </pc:spChg>
      </pc:sldChg>
      <pc:sldChg chg="modSp add mod modNotesTx">
        <pc:chgData name="Yann Debray" userId="1ebe68dc-eb7a-4e48-a4a6-5c66058e557c" providerId="ADAL" clId="{81F7BD1D-BCBD-4E6C-ACDA-8AE1C2E6FA56}" dt="2025-06-07T21:01:55.759" v="1949" actId="20577"/>
        <pc:sldMkLst>
          <pc:docMk/>
          <pc:sldMk cId="1283108471" sldId="390"/>
        </pc:sldMkLst>
        <pc:spChg chg="mod">
          <ac:chgData name="Yann Debray" userId="1ebe68dc-eb7a-4e48-a4a6-5c66058e557c" providerId="ADAL" clId="{81F7BD1D-BCBD-4E6C-ACDA-8AE1C2E6FA56}" dt="2025-06-07T21:01:55.759" v="1949" actId="20577"/>
          <ac:spMkLst>
            <pc:docMk/>
            <pc:sldMk cId="1283108471" sldId="390"/>
            <ac:spMk id="2" creationId="{6F370D03-D79B-9C52-635F-A6337B7CA693}"/>
          </ac:spMkLst>
        </pc:spChg>
      </pc:sldChg>
      <pc:sldChg chg="addSp delSp modSp add del mod modClrScheme chgLayout">
        <pc:chgData name="Yann Debray" userId="1ebe68dc-eb7a-4e48-a4a6-5c66058e557c" providerId="ADAL" clId="{81F7BD1D-BCBD-4E6C-ACDA-8AE1C2E6FA56}" dt="2025-06-07T18:56:51.102" v="1254" actId="2696"/>
        <pc:sldMkLst>
          <pc:docMk/>
          <pc:sldMk cId="4207228658" sldId="390"/>
        </pc:sldMkLst>
      </pc:sldChg>
      <pc:sldChg chg="modSp add modTransition modAnim modNotesTx">
        <pc:chgData name="Yann Debray" userId="1ebe68dc-eb7a-4e48-a4a6-5c66058e557c" providerId="ADAL" clId="{81F7BD1D-BCBD-4E6C-ACDA-8AE1C2E6FA56}" dt="2025-06-07T19:22:58.181" v="1791" actId="6549"/>
        <pc:sldMkLst>
          <pc:docMk/>
          <pc:sldMk cId="3101618730" sldId="391"/>
        </pc:sldMkLst>
      </pc:sldChg>
      <pc:sldChg chg="addSp modSp new del mod modClrScheme chgLayout modNotesTx">
        <pc:chgData name="Yann Debray" userId="1ebe68dc-eb7a-4e48-a4a6-5c66058e557c" providerId="ADAL" clId="{81F7BD1D-BCBD-4E6C-ACDA-8AE1C2E6FA56}" dt="2025-06-07T18:56:51.102" v="1254" actId="2696"/>
        <pc:sldMkLst>
          <pc:docMk/>
          <pc:sldMk cId="3503126139" sldId="391"/>
        </pc:sldMkLst>
      </pc:sldChg>
      <pc:sldChg chg="add ord">
        <pc:chgData name="Yann Debray" userId="1ebe68dc-eb7a-4e48-a4a6-5c66058e557c" providerId="ADAL" clId="{81F7BD1D-BCBD-4E6C-ACDA-8AE1C2E6FA56}" dt="2025-06-07T19:04:12.764" v="1731"/>
        <pc:sldMkLst>
          <pc:docMk/>
          <pc:sldMk cId="1471890973" sldId="392"/>
        </pc:sldMkLst>
      </pc:sldChg>
      <pc:sldChg chg="addSp delSp modSp new del mod ord">
        <pc:chgData name="Yann Debray" userId="1ebe68dc-eb7a-4e48-a4a6-5c66058e557c" providerId="ADAL" clId="{81F7BD1D-BCBD-4E6C-ACDA-8AE1C2E6FA56}" dt="2025-06-07T18:56:51.102" v="1254" actId="2696"/>
        <pc:sldMkLst>
          <pc:docMk/>
          <pc:sldMk cId="2984941600" sldId="392"/>
        </pc:sldMkLst>
      </pc:sldChg>
      <pc:sldChg chg="addSp delSp new mod modNotesTx">
        <pc:chgData name="Yann Debray" userId="1ebe68dc-eb7a-4e48-a4a6-5c66058e557c" providerId="ADAL" clId="{81F7BD1D-BCBD-4E6C-ACDA-8AE1C2E6FA56}" dt="2025-06-07T19:26:37.679" v="1802"/>
        <pc:sldMkLst>
          <pc:docMk/>
          <pc:sldMk cId="3393916241" sldId="393"/>
        </pc:sldMkLst>
      </pc:sldChg>
      <pc:sldChg chg="addSp modSp new mod ord modClrScheme chgLayout modNotesTx">
        <pc:chgData name="Yann Debray" userId="1ebe68dc-eb7a-4e48-a4a6-5c66058e557c" providerId="ADAL" clId="{81F7BD1D-BCBD-4E6C-ACDA-8AE1C2E6FA56}" dt="2025-06-07T19:44:23.949" v="1858"/>
        <pc:sldMkLst>
          <pc:docMk/>
          <pc:sldMk cId="1030520255" sldId="394"/>
        </pc:sldMkLst>
      </pc:sldChg>
      <pc:sldChg chg="addSp delSp modSp new mod">
        <pc:chgData name="Yann Debray" userId="1ebe68dc-eb7a-4e48-a4a6-5c66058e557c" providerId="ADAL" clId="{81F7BD1D-BCBD-4E6C-ACDA-8AE1C2E6FA56}" dt="2025-06-07T19:43:39.856" v="1853" actId="14100"/>
        <pc:sldMkLst>
          <pc:docMk/>
          <pc:sldMk cId="725494910" sldId="395"/>
        </pc:sldMkLst>
      </pc:sldChg>
      <pc:sldChg chg="addSp delSp modSp new mod">
        <pc:chgData name="Yann Debray" userId="1ebe68dc-eb7a-4e48-a4a6-5c66058e557c" providerId="ADAL" clId="{81F7BD1D-BCBD-4E6C-ACDA-8AE1C2E6FA56}" dt="2025-06-07T19:41:14.213" v="1828"/>
        <pc:sldMkLst>
          <pc:docMk/>
          <pc:sldMk cId="4045813238" sldId="396"/>
        </pc:sldMkLst>
      </pc:sldChg>
      <pc:sldChg chg="addSp delSp modSp new mod modClrScheme chgLayout">
        <pc:chgData name="Yann Debray" userId="1ebe68dc-eb7a-4e48-a4a6-5c66058e557c" providerId="ADAL" clId="{81F7BD1D-BCBD-4E6C-ACDA-8AE1C2E6FA56}" dt="2025-06-07T19:45:54.785" v="1882" actId="20577"/>
        <pc:sldMkLst>
          <pc:docMk/>
          <pc:sldMk cId="1076427243" sldId="397"/>
        </pc:sldMkLst>
      </pc:sldChg>
      <pc:sldChg chg="addSp delSp modSp new mod">
        <pc:chgData name="Yann Debray" userId="1ebe68dc-eb7a-4e48-a4a6-5c66058e557c" providerId="ADAL" clId="{81F7BD1D-BCBD-4E6C-ACDA-8AE1C2E6FA56}" dt="2025-06-07T19:54:11.337" v="1925" actId="22"/>
        <pc:sldMkLst>
          <pc:docMk/>
          <pc:sldMk cId="4041657066" sldId="398"/>
        </pc:sldMkLst>
        <pc:spChg chg="mod">
          <ac:chgData name="Yann Debray" userId="1ebe68dc-eb7a-4e48-a4a6-5c66058e557c" providerId="ADAL" clId="{81F7BD1D-BCBD-4E6C-ACDA-8AE1C2E6FA56}" dt="2025-06-07T19:53:26.226" v="1924"/>
          <ac:spMkLst>
            <pc:docMk/>
            <pc:sldMk cId="4041657066" sldId="398"/>
            <ac:spMk id="2" creationId="{0DB88C19-D46A-C939-3FA4-D2177BA83DBC}"/>
          </ac:spMkLst>
        </pc:spChg>
      </pc:sldChg>
      <pc:sldChg chg="addSp new mod modShow">
        <pc:chgData name="Yann Debray" userId="1ebe68dc-eb7a-4e48-a4a6-5c66058e557c" providerId="ADAL" clId="{81F7BD1D-BCBD-4E6C-ACDA-8AE1C2E6FA56}" dt="2025-06-07T20:03:30.904" v="1929" actId="729"/>
        <pc:sldMkLst>
          <pc:docMk/>
          <pc:sldMk cId="1550893664" sldId="39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88634-FBA9-41D6-8B35-EE3A7D816B7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78D2-97D1-4B37-BDD1-08A09BD4CA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svg>
</file>

<file path=ppt/media/image14.png>
</file>

<file path=ppt/media/image15.svg>
</file>

<file path=ppt/media/image17.png>
</file>

<file path=ppt/media/image18.svg>
</file>

<file path=ppt/media/image19.png>
</file>

<file path=ppt/media/image2.png>
</file>

<file path=ppt/media/image20.sv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C5812C-8DAA-6E2D-B75C-32CAED812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894CFA-4782-679D-6470-6A2D8D4EA5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4EB45F-7496-DE27-77C3-CCBB99F063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name is Yann, and in this video, I’ll show you how I’m using MATLAB with the NBA API in Python to analyze basketball data.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CF97E7-3938-CFFE-4E7E-AABABD398D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975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883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287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276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https://en.wikipedia.org/wiki/Elo_rating_system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453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586A4-A339-3A69-EF65-0D8F15541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173692-DD21-2E52-60C4-44E662E492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332163-2F90-4A10-6B0A-D3C1B5BEA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FF92FA-7932-5FCA-97C9-11CD3913DA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105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sz="1200">
                <a:solidFill>
                  <a:schemeClr val="tx1"/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anchor="b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>
              <a:spcBef>
                <a:spcPts val="1200"/>
              </a:spcBef>
              <a:defRPr sz="1800"/>
            </a:lvl2pPr>
            <a:lvl3pPr marL="914400">
              <a:spcBef>
                <a:spcPts val="1200"/>
              </a:spcBef>
              <a:defRPr sz="1800"/>
            </a:lvl3pPr>
            <a:lvl4pPr marL="1371600">
              <a:spcBef>
                <a:spcPts val="1200"/>
              </a:spcBef>
              <a:defRPr sz="1800"/>
            </a:lvl4pPr>
            <a:lvl5pPr marL="18288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800"/>
            </a:lvl2pPr>
            <a:lvl3pPr>
              <a:spcBef>
                <a:spcPts val="1200"/>
              </a:spcBef>
              <a:defRPr sz="1800"/>
            </a:lvl3pPr>
            <a:lvl4pPr>
              <a:spcBef>
                <a:spcPts val="1200"/>
              </a:spcBef>
              <a:defRPr sz="1800"/>
            </a:lvl4pPr>
            <a:lvl5pPr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Graphic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Graphic 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Graphic 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anchor="b" anchorCtr="0"/>
          <a:lstStyle>
            <a:lvl1pPr>
              <a:defRPr sz="4000" b="1"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bbles and Title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anchor="b"/>
          <a:lstStyle>
            <a:lvl1pPr algn="r">
              <a:lnSpc>
                <a:spcPts val="4800"/>
              </a:lnSpc>
              <a:defRPr sz="48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Graphic 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Graphic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Graphic 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anchor="b"/>
          <a:lstStyle>
            <a:lvl1pPr algn="r">
              <a:lnSpc>
                <a:spcPts val="4000"/>
              </a:lnSpc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anchor="t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4pPr>
            <a:lvl5pPr marL="1828800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Picture Placeholder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anchor="b" anchorCtr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anchor="t" anchorCtr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anchor="t" anchorCtr="0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defRPr sz="1600"/>
            </a:lvl2pPr>
            <a:lvl3pPr marL="457200">
              <a:defRPr sz="1400"/>
            </a:lvl3pPr>
            <a:lvl4pPr marL="685800">
              <a:defRPr sz="12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Graphic 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Graphic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+ Subtitle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spcBef>
                <a:spcPts val="1200"/>
              </a:spcBef>
              <a:buNone/>
              <a:defRPr sz="1600"/>
            </a:lvl2pPr>
            <a:lvl3pPr marL="914400" indent="0">
              <a:spcBef>
                <a:spcPts val="1200"/>
              </a:spcBef>
              <a:buNone/>
              <a:defRPr sz="1400"/>
            </a:lvl3pPr>
            <a:lvl4pPr marL="1371600" indent="0">
              <a:spcBef>
                <a:spcPts val="1200"/>
              </a:spcBef>
              <a:buNone/>
              <a:defRPr sz="1200"/>
            </a:lvl4pPr>
            <a:lvl5pPr marL="1828800" indent="0">
              <a:spcBef>
                <a:spcPts val="12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anchor="t" anchorCtr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600"/>
            </a:lvl2pPr>
            <a:lvl3pPr>
              <a:spcBef>
                <a:spcPts val="1200"/>
              </a:spcBef>
              <a:defRPr sz="14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sz="4000" b="1" i="0" cap="all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lnSpc>
                <a:spcPct val="110000"/>
              </a:lnSpc>
              <a:defRPr sz="1600"/>
            </a:lvl2pPr>
            <a:lvl3pPr marL="457200">
              <a:lnSpc>
                <a:spcPct val="110000"/>
              </a:lnSpc>
              <a:defRPr sz="1400"/>
            </a:lvl3pPr>
            <a:lvl4pPr marL="685800">
              <a:lnSpc>
                <a:spcPct val="110000"/>
              </a:lnSpc>
              <a:defRPr sz="1200"/>
            </a:lvl4pPr>
            <a:lvl5pPr marL="914400">
              <a:lnSpc>
                <a:spcPct val="11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anchor="t" anchorCtr="0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Footer Placeholder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800" b="1" i="0" cap="all" spc="100" baseline="0"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</p:sldLayoutIdLst>
  <p:hf sldNum="0" hdr="0" ftr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sv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emf"/><Relationship Id="rId5" Type="http://schemas.openxmlformats.org/officeDocument/2006/relationships/image" Target="../media/image15.svg"/><Relationship Id="rId10" Type="http://schemas.openxmlformats.org/officeDocument/2006/relationships/image" Target="../media/image20.sv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emf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154F8-4647-B3E6-009A-D83613A1F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70D03-D79B-9C52-635F-A6337B7CA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/>
          <a:lstStyle/>
          <a:p>
            <a:r>
              <a:rPr lang="en-US" dirty="0"/>
              <a:t>MATLAB </a:t>
            </a:r>
            <a:br>
              <a:rPr lang="en-US" dirty="0"/>
            </a:br>
            <a:r>
              <a:rPr lang="en-US" dirty="0"/>
              <a:t>with </a:t>
            </a:r>
            <a:br>
              <a:rPr lang="en-US" dirty="0"/>
            </a:br>
            <a:r>
              <a:rPr lang="en-US" dirty="0"/>
              <a:t>PYTHON </a:t>
            </a:r>
            <a:br>
              <a:rPr lang="en-US" dirty="0"/>
            </a:br>
            <a:r>
              <a:rPr lang="en-US" dirty="0"/>
              <a:t>NBA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C82261-EA82-DEEF-2CB4-EB5390A97B82}"/>
              </a:ext>
            </a:extLst>
          </p:cNvPr>
          <p:cNvSpPr txBox="1"/>
          <p:nvPr/>
        </p:nvSpPr>
        <p:spPr>
          <a:xfrm>
            <a:off x="2003487" y="3429000"/>
            <a:ext cx="4092513" cy="3154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900" dirty="0"/>
              <a:t>🏀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F93456-80BF-ECC7-6174-1A4A47C45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947" y="684939"/>
            <a:ext cx="6173061" cy="617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08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864885-D641-15D6-64DB-689649D18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F637-3A55-F0A4-48EF-49D6E78326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are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the odds?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D1FF7D-1DB3-0E2C-E9A4-A003F89987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19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🏆</a:t>
            </a:r>
            <a:endParaRPr kumimoji="0" lang="en-US" sz="19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10" name="Picture Placeholder 5" descr="Screens screenshot of a game&#10;&#10;AI-generated content may be incorrect.">
            <a:extLst>
              <a:ext uri="{FF2B5EF4-FFF2-40B4-BE49-F238E27FC236}">
                <a16:creationId xmlns:a16="http://schemas.microsoft.com/office/drawing/2014/main" id="{DCEFF521-6211-4A0A-0B3B-C6117CC22A9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-427" t="22518" r="427" b="37976"/>
          <a:stretch/>
        </p:blipFill>
        <p:spPr>
          <a:xfrm>
            <a:off x="1027180" y="1823225"/>
            <a:ext cx="5221224" cy="4583151"/>
          </a:xfrm>
        </p:spPr>
      </p:pic>
    </p:spTree>
    <p:extLst>
      <p:ext uri="{BB962C8B-B14F-4D97-AF65-F5344CB8AC3E}">
        <p14:creationId xmlns:p14="http://schemas.microsoft.com/office/powerpoint/2010/main" val="72546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16EC184-4E4B-6CDA-CB85-160496318E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247" y="1554045"/>
            <a:ext cx="1964474" cy="1964474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22A682A-40F5-69B6-2BF1-5177B631AE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5247" y="3794355"/>
            <a:ext cx="1964474" cy="19644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949B0EF-8328-43DE-9BA8-842ECA28CE0E}"/>
              </a:ext>
            </a:extLst>
          </p:cNvPr>
          <p:cNvSpPr txBox="1"/>
          <p:nvPr/>
        </p:nvSpPr>
        <p:spPr>
          <a:xfrm>
            <a:off x="9660673" y="2182339"/>
            <a:ext cx="15360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4000" b="1" i="0" u="none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nivers"/>
                <a:ea typeface="+mj-ea"/>
                <a:cs typeface="+mj-cs"/>
              </a:rPr>
              <a:t>1678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4A392C-0CA1-C209-C0B6-C6DB0E85F284}"/>
              </a:ext>
            </a:extLst>
          </p:cNvPr>
          <p:cNvSpPr txBox="1"/>
          <p:nvPr/>
        </p:nvSpPr>
        <p:spPr>
          <a:xfrm>
            <a:off x="9660673" y="4422649"/>
            <a:ext cx="15360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4000" b="1" i="0" u="none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nivers"/>
                <a:ea typeface="+mj-ea"/>
                <a:cs typeface="+mj-cs"/>
              </a:rPr>
              <a:t>1595</a:t>
            </a:r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7ED62ED-8702-36B9-0FF8-A46C4349CC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3500" y="1278209"/>
            <a:ext cx="6027792" cy="4686268"/>
          </a:xfrm>
          <a:prstGeom prst="rect">
            <a:avLst/>
          </a:prstGeom>
        </p:spPr>
      </p:pic>
      <p:pic>
        <p:nvPicPr>
          <p:cNvPr id="23" name="Graphic 22" descr="Caret Down with solid fill">
            <a:extLst>
              <a:ext uri="{FF2B5EF4-FFF2-40B4-BE49-F238E27FC236}">
                <a16:creationId xmlns:a16="http://schemas.microsoft.com/office/drawing/2014/main" id="{AB025CF4-9819-5E6D-CB64-9F3E4BD898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98934" y="4319392"/>
            <a:ext cx="914400" cy="914400"/>
          </a:xfrm>
          <a:prstGeom prst="rect">
            <a:avLst/>
          </a:prstGeom>
        </p:spPr>
      </p:pic>
      <p:pic>
        <p:nvPicPr>
          <p:cNvPr id="24" name="Graphic 23" descr="Caret Down with solid fill">
            <a:extLst>
              <a:ext uri="{FF2B5EF4-FFF2-40B4-BE49-F238E27FC236}">
                <a16:creationId xmlns:a16="http://schemas.microsoft.com/office/drawing/2014/main" id="{29C10353-A14E-ED5C-E6F2-FF6B33EFF4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800000">
            <a:off x="11098934" y="207908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41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5B450-E722-B31C-5634-1D4803D79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484AF5D1-652C-43FB-8C1A-D471FCDDD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247" y="1554045"/>
            <a:ext cx="1964474" cy="1964474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DCD2A03-4830-AEA6-5AE6-DF329BA503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5247" y="3794355"/>
            <a:ext cx="1964474" cy="19644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4C4BDE6-C44E-925B-42E1-087845636FF9}"/>
              </a:ext>
            </a:extLst>
          </p:cNvPr>
          <p:cNvSpPr txBox="1"/>
          <p:nvPr/>
        </p:nvSpPr>
        <p:spPr>
          <a:xfrm>
            <a:off x="9660673" y="2182339"/>
            <a:ext cx="15360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4000" b="1" i="0" u="none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nivers"/>
                <a:ea typeface="+mj-ea"/>
                <a:cs typeface="+mj-cs"/>
              </a:rPr>
              <a:t>1698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30550E-F0BF-A236-323E-CD46C45B6510}"/>
              </a:ext>
            </a:extLst>
          </p:cNvPr>
          <p:cNvSpPr txBox="1"/>
          <p:nvPr/>
        </p:nvSpPr>
        <p:spPr>
          <a:xfrm>
            <a:off x="9660673" y="4422649"/>
            <a:ext cx="15360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4000" b="1" i="0" u="none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nivers"/>
                <a:ea typeface="+mj-ea"/>
                <a:cs typeface="+mj-cs"/>
              </a:rPr>
              <a:t>1575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B50C7B-11D1-D03A-4F0A-A3FC2DA6FD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3500" y="1278208"/>
            <a:ext cx="6517267" cy="468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10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3A18B-A34C-D6D8-2FDB-16A57FF426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ELO Rating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3C620-58CE-3946-6CE9-19CD17FDAD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0" y="2777067"/>
            <a:ext cx="4815839" cy="3550581"/>
          </a:xfrm>
        </p:spPr>
        <p:txBody>
          <a:bodyPr/>
          <a:lstStyle/>
          <a:p>
            <a:r>
              <a:rPr lang="en-US" sz="2800" b="1" dirty="0"/>
              <a:t>Elo rating</a:t>
            </a:r>
            <a:r>
              <a:rPr lang="en-US" sz="2800" dirty="0"/>
              <a:t> is a method for calculating the </a:t>
            </a:r>
            <a:r>
              <a:rPr lang="en-US" sz="2800" i="1" dirty="0"/>
              <a:t>relative skill levels</a:t>
            </a:r>
            <a:r>
              <a:rPr lang="en-US" sz="2800" dirty="0"/>
              <a:t> of players and teams in competitor-vs-competitor games like chess, and it has been adapted for many sports, including </a:t>
            </a:r>
            <a:r>
              <a:rPr lang="en-US" sz="2800" b="1" dirty="0"/>
              <a:t>basketball</a:t>
            </a:r>
            <a:r>
              <a:rPr lang="en-US" sz="2800" dirty="0"/>
              <a:t>.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E137BA-6BFE-80F1-BF7D-DCF05EC3C7C5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" t="10481" r="1" b="-10481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6860A7-2D2B-F7D0-4CA2-35586429EA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842" t="60000" r="19114" b="11393"/>
          <a:stretch/>
        </p:blipFill>
        <p:spPr>
          <a:xfrm>
            <a:off x="6695554" y="5189036"/>
            <a:ext cx="5221224" cy="1376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36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2DD747-31C7-BA34-A0C0-5BEC7ED48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617" y="2313281"/>
            <a:ext cx="10631383" cy="356665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CF80F9D-8415-DA09-FBBD-E51A60CE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9525" y="639763"/>
            <a:ext cx="10088563" cy="1281112"/>
          </a:xfrm>
        </p:spPr>
        <p:txBody>
          <a:bodyPr/>
          <a:lstStyle/>
          <a:p>
            <a:r>
              <a:rPr lang="en-US" b="1" dirty="0"/>
              <a:t>🎲 ELO Rank, Probabilities &amp; Odds</a:t>
            </a:r>
            <a:br>
              <a:rPr 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950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/>
          <a:lstStyle/>
          <a:p>
            <a:r>
              <a:rPr lang="en-US" dirty="0"/>
              <a:t>Thanks for Watching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DC2BF9-2A5E-BB02-58C8-2A65CF2DD6FD}"/>
              </a:ext>
            </a:extLst>
          </p:cNvPr>
          <p:cNvSpPr txBox="1"/>
          <p:nvPr/>
        </p:nvSpPr>
        <p:spPr>
          <a:xfrm>
            <a:off x="7217012" y="1897976"/>
            <a:ext cx="4092513" cy="3154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900" dirty="0"/>
              <a:t>🏀</a:t>
            </a:r>
          </a:p>
        </p:txBody>
      </p:sp>
    </p:spTree>
    <p:extLst>
      <p:ext uri="{BB962C8B-B14F-4D97-AF65-F5344CB8AC3E}">
        <p14:creationId xmlns:p14="http://schemas.microsoft.com/office/powerpoint/2010/main" val="868789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15747A-B662-081C-5D36-E75D90377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444" y="1244311"/>
            <a:ext cx="7017111" cy="561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499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151C84-D9FD-48DA-12A8-24927F860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70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76CFEA-2982-8399-BFD5-350D4F316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E6110F-9864-22C0-97F3-BA866A97E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pPr>
              <a:buNone/>
            </a:pPr>
            <a:r>
              <a:rPr lang="en-US" b="1" dirty="0"/>
              <a:t>🔢 What is Elo Rating?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3A7C5A-3B36-2F2E-F4B0-0E5075CC4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The </a:t>
            </a:r>
            <a:r>
              <a:rPr lang="en-US" b="1" dirty="0"/>
              <a:t>Elo system</a:t>
            </a:r>
            <a:r>
              <a:rPr lang="en-US" dirty="0"/>
              <a:t> updates a team’s rating based on the expected outcome of a match and the actual outcome. The key ideas: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Every team starts with a default rating (e.g., 1500).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win increases your rating, and a loss decreases it.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Beating a highly rated team earns you more points than beating a lower-rated 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019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658F5-AD80-7086-24B9-5A30CCF3D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🧮 Elo Formula</a:t>
            </a:r>
            <a:br>
              <a:rPr lang="en-US" b="1" dirty="0"/>
            </a:b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2FC1A3-6257-65FA-6D91-96DF4D253CF2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pPr>
                  <a:buNone/>
                </a:pPr>
                <a:r>
                  <a:rPr lang="en-US" sz="2000" dirty="0"/>
                  <a:t>When Team A plays against Team B:</a:t>
                </a:r>
              </a:p>
              <a:p>
                <a:pPr>
                  <a:buNone/>
                </a:pPr>
                <a:endParaRPr lang="en-US" sz="2000" dirty="0"/>
              </a:p>
              <a:p>
                <a:pPr>
                  <a:buFont typeface="+mj-lt"/>
                  <a:buAutoNum type="arabicPeriod"/>
                </a:pPr>
                <a:r>
                  <a:rPr lang="en-US" sz="2000" b="1" dirty="0"/>
                  <a:t>Expected Score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2000" b="1" dirty="0"/>
                  <a:t>)</a:t>
                </a:r>
                <a:r>
                  <a:rPr lang="en-US" sz="2000" dirty="0"/>
                  <a:t>:</a:t>
                </a:r>
              </a:p>
              <a:p>
                <a:pPr>
                  <a:buFont typeface="+mj-lt"/>
                  <a:buAutoNum type="arabicPeriod" startAt="2"/>
                </a:pPr>
                <a:endParaRPr lang="en-US" sz="2000" dirty="0"/>
              </a:p>
              <a:p>
                <a:pPr>
                  <a:buFont typeface="+mj-lt"/>
                  <a:buAutoNum type="arabicPeriod" startAt="2"/>
                </a:pPr>
                <a:endParaRPr lang="en-US" sz="2000" dirty="0"/>
              </a:p>
              <a:p>
                <a:pPr>
                  <a:buFont typeface="+mj-lt"/>
                  <a:buAutoNum type="arabicPeriod" startAt="2"/>
                </a:pPr>
                <a:endParaRPr lang="en-US" sz="2000" dirty="0"/>
              </a:p>
              <a:p>
                <a:pPr>
                  <a:buFont typeface="+mj-lt"/>
                  <a:buAutoNum type="arabicPeriod" startAt="2"/>
                </a:pPr>
                <a:r>
                  <a:rPr lang="en-US" sz="2000" dirty="0"/>
                  <a:t>​</a:t>
                </a:r>
                <a:r>
                  <a:rPr lang="en-US" sz="2000" b="1" dirty="0"/>
                  <a:t>Updated Rating</a:t>
                </a:r>
                <a:r>
                  <a:rPr lang="en-US" sz="2000" dirty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2FC1A3-6257-65FA-6D91-96DF4D253C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3396" t="-27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9EDE877A-B740-DBC9-920A-87F0F5B530C0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/>
              <a:lstStyle/>
              <a:p>
                <a:r>
                  <a:rPr lang="en-US" dirty="0"/>
                  <a:t>​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dirty="0"/>
                  <a:t>: Team A's current rating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​: Team B's current rating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​: Actual score (1 if A wins, 0 if A loses)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: A factor controlling sensitivity (commonly 20 in basketball Elo systems)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9EDE877A-B740-DBC9-920A-87F0F5B530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3"/>
                <a:stretch>
                  <a:fillRect l="-30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E841001-B518-4CF4-AF84-1C1F4D6F64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349" y="3429000"/>
            <a:ext cx="3296110" cy="10097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641D1A-CA82-9917-2D78-8B6855C90B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9349" y="5134274"/>
            <a:ext cx="3543795" cy="85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00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nba_elo_race">
            <a:hlinkClick r:id="" action="ppaction://media"/>
            <a:extLst>
              <a:ext uri="{FF2B5EF4-FFF2-40B4-BE49-F238E27FC236}">
                <a16:creationId xmlns:a16="http://schemas.microsoft.com/office/drawing/2014/main" id="{ECBF0301-25BB-48B5-5027-DF956365FF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9417" y="867803"/>
            <a:ext cx="11432583" cy="599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98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BD1D-5DC2-6ED6-8F3B-B12359FCB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🏀 How Elo Is Applied to Basket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9E78910-EB75-62FB-79BA-CEFA5667139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0" y="1920240"/>
            <a:ext cx="8100294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Sort the dataset by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date</a:t>
            </a:r>
            <a:endParaRPr kumimoji="0" lang="en-US" altLang="en-US" sz="10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Initialize ratings (e.g., all teams start at 1500)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For each row: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Get ratings for </a:t>
            </a:r>
            <a:r>
              <a:rPr kumimoji="0" lang="en-US" altLang="en-US" b="0" i="1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winner_name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1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loser_name</a:t>
            </a:r>
            <a:endParaRPr kumimoji="0" lang="en-US" altLang="en-US" sz="1800" b="0" i="1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Compute expected scores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Update both ratings based on the match outcome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62EDE2-661B-8DCC-9EA6-B74359563397}"/>
              </a:ext>
            </a:extLst>
          </p:cNvPr>
          <p:cNvSpPr txBox="1"/>
          <p:nvPr/>
        </p:nvSpPr>
        <p:spPr>
          <a:xfrm>
            <a:off x="1280160" y="4415885"/>
            <a:ext cx="60941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📋 Example Dataset Columns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CEFC0F-FB92-A16E-FC86-DE324B259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5081891"/>
            <a:ext cx="9351677" cy="152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33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6CB97-E220-D49D-E91F-3182BD488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2F942-5736-8884-E122-8D380860FA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4ACCC2A-58E4-4A80-AB44-79FD297DFA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>
            <a:normAutofit/>
          </a:bodyPr>
          <a:lstStyle/>
          <a:p>
            <a:r>
              <a:rPr lang="en-US" sz="19900" dirty="0"/>
              <a:t>📈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1B99F0-3FAF-9A0F-24D7-0883133EA946}"/>
              </a:ext>
            </a:extLst>
          </p:cNvPr>
          <p:cNvGrpSpPr/>
          <p:nvPr/>
        </p:nvGrpSpPr>
        <p:grpSpPr>
          <a:xfrm>
            <a:off x="989484" y="2401600"/>
            <a:ext cx="2054799" cy="2054799"/>
            <a:chOff x="7634869" y="4155688"/>
            <a:chExt cx="2702312" cy="2702312"/>
          </a:xfrm>
        </p:grpSpPr>
        <p:pic>
          <p:nvPicPr>
            <p:cNvPr id="6" name="Graphic 5" descr="Speech with solid fill">
              <a:extLst>
                <a:ext uri="{FF2B5EF4-FFF2-40B4-BE49-F238E27FC236}">
                  <a16:creationId xmlns:a16="http://schemas.microsoft.com/office/drawing/2014/main" id="{0713C312-B637-C44A-1816-31501DD8F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634869" y="4155688"/>
              <a:ext cx="2702312" cy="2702312"/>
            </a:xfrm>
            <a:prstGeom prst="rect">
              <a:avLst/>
            </a:prstGeom>
          </p:spPr>
        </p:pic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DB9C547-3BAC-C193-E1B0-68BD9982E058}"/>
                </a:ext>
              </a:extLst>
            </p:cNvPr>
            <p:cNvSpPr/>
            <p:nvPr/>
          </p:nvSpPr>
          <p:spPr>
            <a:xfrm>
              <a:off x="8215816" y="5098692"/>
              <a:ext cx="694009" cy="694010"/>
            </a:xfrm>
            <a:custGeom>
              <a:avLst/>
              <a:gdLst>
                <a:gd name="connsiteX0" fmla="*/ 423997 w 894247"/>
                <a:gd name="connsiteY0" fmla="*/ 15780 h 894248"/>
                <a:gd name="connsiteX1" fmla="*/ 470249 w 894247"/>
                <a:gd name="connsiteY1" fmla="*/ 15780 h 894248"/>
                <a:gd name="connsiteX2" fmla="*/ 575913 w 894247"/>
                <a:gd name="connsiteY2" fmla="*/ 303357 h 894248"/>
                <a:gd name="connsiteX3" fmla="*/ 590212 w 894247"/>
                <a:gd name="connsiteY3" fmla="*/ 317550 h 894248"/>
                <a:gd name="connsiteX4" fmla="*/ 878525 w 894247"/>
                <a:gd name="connsiteY4" fmla="*/ 424987 h 894248"/>
                <a:gd name="connsiteX5" fmla="*/ 878525 w 894247"/>
                <a:gd name="connsiteY5" fmla="*/ 469265 h 894248"/>
                <a:gd name="connsiteX6" fmla="*/ 590212 w 894247"/>
                <a:gd name="connsiteY6" fmla="*/ 576702 h 894248"/>
                <a:gd name="connsiteX7" fmla="*/ 575913 w 894247"/>
                <a:gd name="connsiteY7" fmla="*/ 590895 h 894248"/>
                <a:gd name="connsiteX8" fmla="*/ 470249 w 894247"/>
                <a:gd name="connsiteY8" fmla="*/ 878459 h 894248"/>
                <a:gd name="connsiteX9" fmla="*/ 423997 w 894247"/>
                <a:gd name="connsiteY9" fmla="*/ 878459 h 894248"/>
                <a:gd name="connsiteX10" fmla="*/ 318333 w 894247"/>
                <a:gd name="connsiteY10" fmla="*/ 590895 h 894248"/>
                <a:gd name="connsiteX11" fmla="*/ 304035 w 894247"/>
                <a:gd name="connsiteY11" fmla="*/ 576702 h 894248"/>
                <a:gd name="connsiteX12" fmla="*/ 15715 w 894247"/>
                <a:gd name="connsiteY12" fmla="*/ 469265 h 894248"/>
                <a:gd name="connsiteX13" fmla="*/ 15715 w 894247"/>
                <a:gd name="connsiteY13" fmla="*/ 424987 h 894248"/>
                <a:gd name="connsiteX14" fmla="*/ 304035 w 894247"/>
                <a:gd name="connsiteY14" fmla="*/ 317550 h 894248"/>
                <a:gd name="connsiteX15" fmla="*/ 318333 w 894247"/>
                <a:gd name="connsiteY15" fmla="*/ 303357 h 894248"/>
                <a:gd name="connsiteX16" fmla="*/ 423997 w 894247"/>
                <a:gd name="connsiteY16" fmla="*/ 15780 h 89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4247" h="894248">
                  <a:moveTo>
                    <a:pt x="423997" y="15780"/>
                  </a:moveTo>
                  <a:cubicBezTo>
                    <a:pt x="431731" y="-5260"/>
                    <a:pt x="462516" y="-5260"/>
                    <a:pt x="470249" y="15780"/>
                  </a:cubicBezTo>
                  <a:lnTo>
                    <a:pt x="575913" y="303357"/>
                  </a:lnTo>
                  <a:cubicBezTo>
                    <a:pt x="578309" y="309872"/>
                    <a:pt x="583532" y="315059"/>
                    <a:pt x="590212" y="317550"/>
                  </a:cubicBezTo>
                  <a:lnTo>
                    <a:pt x="878525" y="424987"/>
                  </a:lnTo>
                  <a:cubicBezTo>
                    <a:pt x="899489" y="432792"/>
                    <a:pt x="899489" y="461459"/>
                    <a:pt x="878525" y="469265"/>
                  </a:cubicBezTo>
                  <a:lnTo>
                    <a:pt x="590212" y="576702"/>
                  </a:lnTo>
                  <a:cubicBezTo>
                    <a:pt x="583532" y="579193"/>
                    <a:pt x="578309" y="584380"/>
                    <a:pt x="575913" y="590895"/>
                  </a:cubicBezTo>
                  <a:lnTo>
                    <a:pt x="470249" y="878459"/>
                  </a:lnTo>
                  <a:cubicBezTo>
                    <a:pt x="462516" y="899512"/>
                    <a:pt x="431731" y="899512"/>
                    <a:pt x="423997" y="878459"/>
                  </a:cubicBezTo>
                  <a:lnTo>
                    <a:pt x="318333" y="590895"/>
                  </a:lnTo>
                  <a:cubicBezTo>
                    <a:pt x="315938" y="584380"/>
                    <a:pt x="310714" y="579193"/>
                    <a:pt x="304035" y="576702"/>
                  </a:cubicBezTo>
                  <a:lnTo>
                    <a:pt x="15715" y="469265"/>
                  </a:lnTo>
                  <a:cubicBezTo>
                    <a:pt x="-5238" y="461459"/>
                    <a:pt x="-5238" y="432792"/>
                    <a:pt x="15715" y="424987"/>
                  </a:cubicBezTo>
                  <a:lnTo>
                    <a:pt x="304035" y="317550"/>
                  </a:lnTo>
                  <a:cubicBezTo>
                    <a:pt x="310714" y="315059"/>
                    <a:pt x="315938" y="309872"/>
                    <a:pt x="318333" y="303357"/>
                  </a:cubicBezTo>
                  <a:lnTo>
                    <a:pt x="423997" y="15780"/>
                  </a:lnTo>
                  <a:close/>
                </a:path>
              </a:pathLst>
            </a:custGeom>
            <a:solidFill>
              <a:srgbClr val="FFFFFF"/>
            </a:solidFill>
            <a:ln w="1273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A3E878E-2DA3-D672-B449-F8F5778BC2B7}"/>
                </a:ext>
              </a:extLst>
            </p:cNvPr>
            <p:cNvSpPr/>
            <p:nvPr/>
          </p:nvSpPr>
          <p:spPr>
            <a:xfrm>
              <a:off x="9050217" y="4812662"/>
              <a:ext cx="694009" cy="694010"/>
            </a:xfrm>
            <a:custGeom>
              <a:avLst/>
              <a:gdLst>
                <a:gd name="connsiteX0" fmla="*/ 423997 w 894247"/>
                <a:gd name="connsiteY0" fmla="*/ 15780 h 894248"/>
                <a:gd name="connsiteX1" fmla="*/ 470249 w 894247"/>
                <a:gd name="connsiteY1" fmla="*/ 15780 h 894248"/>
                <a:gd name="connsiteX2" fmla="*/ 575913 w 894247"/>
                <a:gd name="connsiteY2" fmla="*/ 303357 h 894248"/>
                <a:gd name="connsiteX3" fmla="*/ 590212 w 894247"/>
                <a:gd name="connsiteY3" fmla="*/ 317550 h 894248"/>
                <a:gd name="connsiteX4" fmla="*/ 878525 w 894247"/>
                <a:gd name="connsiteY4" fmla="*/ 424987 h 894248"/>
                <a:gd name="connsiteX5" fmla="*/ 878525 w 894247"/>
                <a:gd name="connsiteY5" fmla="*/ 469265 h 894248"/>
                <a:gd name="connsiteX6" fmla="*/ 590212 w 894247"/>
                <a:gd name="connsiteY6" fmla="*/ 576702 h 894248"/>
                <a:gd name="connsiteX7" fmla="*/ 575913 w 894247"/>
                <a:gd name="connsiteY7" fmla="*/ 590895 h 894248"/>
                <a:gd name="connsiteX8" fmla="*/ 470249 w 894247"/>
                <a:gd name="connsiteY8" fmla="*/ 878459 h 894248"/>
                <a:gd name="connsiteX9" fmla="*/ 423997 w 894247"/>
                <a:gd name="connsiteY9" fmla="*/ 878459 h 894248"/>
                <a:gd name="connsiteX10" fmla="*/ 318333 w 894247"/>
                <a:gd name="connsiteY10" fmla="*/ 590895 h 894248"/>
                <a:gd name="connsiteX11" fmla="*/ 304035 w 894247"/>
                <a:gd name="connsiteY11" fmla="*/ 576702 h 894248"/>
                <a:gd name="connsiteX12" fmla="*/ 15715 w 894247"/>
                <a:gd name="connsiteY12" fmla="*/ 469265 h 894248"/>
                <a:gd name="connsiteX13" fmla="*/ 15715 w 894247"/>
                <a:gd name="connsiteY13" fmla="*/ 424987 h 894248"/>
                <a:gd name="connsiteX14" fmla="*/ 304035 w 894247"/>
                <a:gd name="connsiteY14" fmla="*/ 317550 h 894248"/>
                <a:gd name="connsiteX15" fmla="*/ 318333 w 894247"/>
                <a:gd name="connsiteY15" fmla="*/ 303357 h 894248"/>
                <a:gd name="connsiteX16" fmla="*/ 423997 w 894247"/>
                <a:gd name="connsiteY16" fmla="*/ 15780 h 89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4247" h="894248">
                  <a:moveTo>
                    <a:pt x="423997" y="15780"/>
                  </a:moveTo>
                  <a:cubicBezTo>
                    <a:pt x="431731" y="-5260"/>
                    <a:pt x="462516" y="-5260"/>
                    <a:pt x="470249" y="15780"/>
                  </a:cubicBezTo>
                  <a:lnTo>
                    <a:pt x="575913" y="303357"/>
                  </a:lnTo>
                  <a:cubicBezTo>
                    <a:pt x="578309" y="309872"/>
                    <a:pt x="583532" y="315059"/>
                    <a:pt x="590212" y="317550"/>
                  </a:cubicBezTo>
                  <a:lnTo>
                    <a:pt x="878525" y="424987"/>
                  </a:lnTo>
                  <a:cubicBezTo>
                    <a:pt x="899489" y="432792"/>
                    <a:pt x="899489" y="461459"/>
                    <a:pt x="878525" y="469265"/>
                  </a:cubicBezTo>
                  <a:lnTo>
                    <a:pt x="590212" y="576702"/>
                  </a:lnTo>
                  <a:cubicBezTo>
                    <a:pt x="583532" y="579193"/>
                    <a:pt x="578309" y="584380"/>
                    <a:pt x="575913" y="590895"/>
                  </a:cubicBezTo>
                  <a:lnTo>
                    <a:pt x="470249" y="878459"/>
                  </a:lnTo>
                  <a:cubicBezTo>
                    <a:pt x="462516" y="899512"/>
                    <a:pt x="431731" y="899512"/>
                    <a:pt x="423997" y="878459"/>
                  </a:cubicBezTo>
                  <a:lnTo>
                    <a:pt x="318333" y="590895"/>
                  </a:lnTo>
                  <a:cubicBezTo>
                    <a:pt x="315938" y="584380"/>
                    <a:pt x="310714" y="579193"/>
                    <a:pt x="304035" y="576702"/>
                  </a:cubicBezTo>
                  <a:lnTo>
                    <a:pt x="15715" y="469265"/>
                  </a:lnTo>
                  <a:cubicBezTo>
                    <a:pt x="-5238" y="461459"/>
                    <a:pt x="-5238" y="432792"/>
                    <a:pt x="15715" y="424987"/>
                  </a:cubicBezTo>
                  <a:lnTo>
                    <a:pt x="304035" y="317550"/>
                  </a:lnTo>
                  <a:cubicBezTo>
                    <a:pt x="310714" y="315059"/>
                    <a:pt x="315938" y="309872"/>
                    <a:pt x="318333" y="303357"/>
                  </a:cubicBezTo>
                  <a:lnTo>
                    <a:pt x="423997" y="15780"/>
                  </a:lnTo>
                  <a:close/>
                </a:path>
              </a:pathLst>
            </a:custGeom>
            <a:solidFill>
              <a:srgbClr val="FFFFFF"/>
            </a:solidFill>
            <a:ln w="1273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FCB0F33-9B76-7148-7289-CB11A72A6513}"/>
              </a:ext>
            </a:extLst>
          </p:cNvPr>
          <p:cNvSpPr/>
          <p:nvPr/>
        </p:nvSpPr>
        <p:spPr>
          <a:xfrm>
            <a:off x="1280160" y="4456399"/>
            <a:ext cx="4663438" cy="1697237"/>
          </a:xfrm>
          <a:prstGeom prst="roundRect">
            <a:avLst>
              <a:gd name="adj" fmla="val 6707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Find a dataset to analyze </a:t>
            </a:r>
            <a:br>
              <a:rPr lang="en-US" sz="2400" dirty="0"/>
            </a:br>
            <a:r>
              <a:rPr lang="en-US" sz="2400" dirty="0"/>
              <a:t>the NBA championship</a:t>
            </a:r>
          </a:p>
        </p:txBody>
      </p:sp>
    </p:spTree>
    <p:extLst>
      <p:ext uri="{BB962C8B-B14F-4D97-AF65-F5344CB8AC3E}">
        <p14:creationId xmlns:p14="http://schemas.microsoft.com/office/powerpoint/2010/main" val="1961236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C27A1E-5A17-5534-EE55-DE3DB540FB3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71890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3447FC-BE18-93A7-33F7-B1153914B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06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47B85-E531-3E6F-787B-B248CAE02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📈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D3269AD-F65C-160B-15B3-68086A076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9525" y="2722256"/>
            <a:ext cx="10088563" cy="2877163"/>
          </a:xfrm>
        </p:spPr>
      </p:pic>
    </p:spTree>
    <p:extLst>
      <p:ext uri="{BB962C8B-B14F-4D97-AF65-F5344CB8AC3E}">
        <p14:creationId xmlns:p14="http://schemas.microsoft.com/office/powerpoint/2010/main" val="2099446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8A1299-DB65-6BAE-9C5F-9FF4B6DB9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Players⛹️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EF7FD55-8CF2-23AB-DA8F-E82C2717F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9525" y="2386581"/>
            <a:ext cx="10088563" cy="3548514"/>
          </a:xfrm>
        </p:spPr>
      </p:pic>
    </p:spTree>
    <p:extLst>
      <p:ext uri="{BB962C8B-B14F-4D97-AF65-F5344CB8AC3E}">
        <p14:creationId xmlns:p14="http://schemas.microsoft.com/office/powerpoint/2010/main" val="2020830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88C19-D46A-C939-3FA4-D2177BA83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</a:t>
            </a:r>
            <a:r>
              <a:rPr lang="en-US" b="1" i="0" dirty="0">
                <a:solidFill>
                  <a:srgbClr val="31333F"/>
                </a:solidFill>
                <a:effectLst/>
                <a:latin typeface="Source Sans Pro" panose="020B0503030403020204" pitchFamily="34" charset="0"/>
              </a:rPr>
              <a:t>👥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6FF766-E0AB-B09C-3A84-6A9A3B1BC2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5814" y="2103438"/>
            <a:ext cx="10075985" cy="4114800"/>
          </a:xfrm>
        </p:spPr>
      </p:pic>
    </p:spTree>
    <p:extLst>
      <p:ext uri="{BB962C8B-B14F-4D97-AF65-F5344CB8AC3E}">
        <p14:creationId xmlns:p14="http://schemas.microsoft.com/office/powerpoint/2010/main" val="4041657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0EEDE-51A4-0ED2-E6BA-595CF93B6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47FE0-7B5E-27CB-C959-B2F34B2C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Games🏀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F3410FF-A52D-652E-F4A1-652CF985A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0209" y="2103438"/>
            <a:ext cx="7807195" cy="4114800"/>
          </a:xfrm>
        </p:spPr>
      </p:pic>
    </p:spTree>
    <p:extLst>
      <p:ext uri="{BB962C8B-B14F-4D97-AF65-F5344CB8AC3E}">
        <p14:creationId xmlns:p14="http://schemas.microsoft.com/office/powerpoint/2010/main" val="167023913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_Win32_SL_V16" id="{36B34AD0-AFC2-468E-8620-6CFD159B149F}" vid="{ACCF8893-1A0E-437D-A612-1659D305EA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E87F72-70BF-43BC-A0D4-53665DC12672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  <ds:schemaRef ds:uri="http://purl.org/dc/terms/"/>
    <ds:schemaRef ds:uri="71af3243-3dd4-4a8d-8c0d-dd76da1f02a5"/>
    <ds:schemaRef ds:uri="http://schemas.microsoft.com/sharepoint/v3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230e9df3-be65-4c73-a93b-d1236ebd677e"/>
    <ds:schemaRef ds:uri="16c05727-aa75-4e4a-9b5f-8a80a1165891"/>
  </ds:schemaRefs>
</ds:datastoreItem>
</file>

<file path=customXml/itemProps2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D646E0-DCC8-4209-B539-AA58186B6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{823CB7DA-2A3A-43B9-86F0-5B10C4BA1584}tf89338750_win32</Template>
  <TotalTime>2748</TotalTime>
  <Words>329</Words>
  <Application>Microsoft Office PowerPoint</Application>
  <PresentationFormat>Widescreen</PresentationFormat>
  <Paragraphs>56</Paragraphs>
  <Slides>20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Cambria Math</vt:lpstr>
      <vt:lpstr>Courier New</vt:lpstr>
      <vt:lpstr>Source Sans Pro</vt:lpstr>
      <vt:lpstr>Univers</vt:lpstr>
      <vt:lpstr>GradientVTI</vt:lpstr>
      <vt:lpstr>MATLAB  with  PYTHON  NBA API</vt:lpstr>
      <vt:lpstr>PowerPoint Presentation</vt:lpstr>
      <vt:lpstr>Dataset</vt:lpstr>
      <vt:lpstr>PowerPoint Presentation</vt:lpstr>
      <vt:lpstr>PowerPoint Presentation</vt:lpstr>
      <vt:lpstr>Dataset 📈 </vt:lpstr>
      <vt:lpstr>Players⛹️</vt:lpstr>
      <vt:lpstr>Teams👥</vt:lpstr>
      <vt:lpstr>Games🏀</vt:lpstr>
      <vt:lpstr>What are  the odds? </vt:lpstr>
      <vt:lpstr>PowerPoint Presentation</vt:lpstr>
      <vt:lpstr>PowerPoint Presentation</vt:lpstr>
      <vt:lpstr>ELO Rating</vt:lpstr>
      <vt:lpstr>🎲 ELO Rank, Probabilities &amp; Odds </vt:lpstr>
      <vt:lpstr>Thanks for Watching</vt:lpstr>
      <vt:lpstr>PowerPoint Presentation</vt:lpstr>
      <vt:lpstr>PowerPoint Presentation</vt:lpstr>
      <vt:lpstr>🔢 What is Elo Rating? </vt:lpstr>
      <vt:lpstr>🧮 Elo Formula </vt:lpstr>
      <vt:lpstr>🏀 How Elo Is Applied to Basket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Yann Debray</dc:creator>
  <cp:lastModifiedBy>Yann Debray</cp:lastModifiedBy>
  <cp:revision>1</cp:revision>
  <dcterms:created xsi:type="dcterms:W3CDTF">2025-06-06T15:29:56Z</dcterms:created>
  <dcterms:modified xsi:type="dcterms:W3CDTF">2025-06-11T23:20:31Z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